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2" r:id="rId5"/>
    <p:sldId id="258" r:id="rId6"/>
    <p:sldId id="267" r:id="rId7"/>
    <p:sldId id="263" r:id="rId8"/>
    <p:sldId id="260" r:id="rId9"/>
    <p:sldId id="264" r:id="rId10"/>
    <p:sldId id="261" r:id="rId11"/>
    <p:sldId id="265" r:id="rId12"/>
    <p:sldId id="266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6FE3-7697-4AD1-8345-6B333830C64E}" type="datetimeFigureOut">
              <a:rPr lang="cs-CZ" smtClean="0"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C470-A6EE-4572-8C8A-7465F6A13D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5671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6FE3-7697-4AD1-8345-6B333830C64E}" type="datetimeFigureOut">
              <a:rPr lang="cs-CZ" smtClean="0"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C470-A6EE-4572-8C8A-7465F6A13D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3711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6FE3-7697-4AD1-8345-6B333830C64E}" type="datetimeFigureOut">
              <a:rPr lang="cs-CZ" smtClean="0"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C470-A6EE-4572-8C8A-7465F6A13D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2708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6FE3-7697-4AD1-8345-6B333830C64E}" type="datetimeFigureOut">
              <a:rPr lang="cs-CZ" smtClean="0"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C470-A6EE-4572-8C8A-7465F6A13D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6367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6FE3-7697-4AD1-8345-6B333830C64E}" type="datetimeFigureOut">
              <a:rPr lang="cs-CZ" smtClean="0"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C470-A6EE-4572-8C8A-7465F6A13D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757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6FE3-7697-4AD1-8345-6B333830C64E}" type="datetimeFigureOut">
              <a:rPr lang="cs-CZ" smtClean="0"/>
              <a:t>9.6.2013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C470-A6EE-4572-8C8A-7465F6A13D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090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6FE3-7697-4AD1-8345-6B333830C64E}" type="datetimeFigureOut">
              <a:rPr lang="cs-CZ" smtClean="0"/>
              <a:t>9.6.2013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C470-A6EE-4572-8C8A-7465F6A13D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0619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6FE3-7697-4AD1-8345-6B333830C64E}" type="datetimeFigureOut">
              <a:rPr lang="cs-CZ" smtClean="0"/>
              <a:t>9.6.2013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C470-A6EE-4572-8C8A-7465F6A13D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1691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6FE3-7697-4AD1-8345-6B333830C64E}" type="datetimeFigureOut">
              <a:rPr lang="cs-CZ" smtClean="0"/>
              <a:t>9.6.2013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C470-A6EE-4572-8C8A-7465F6A13D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0719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6FE3-7697-4AD1-8345-6B333830C64E}" type="datetimeFigureOut">
              <a:rPr lang="cs-CZ" smtClean="0"/>
              <a:t>9.6.2013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C470-A6EE-4572-8C8A-7465F6A13D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069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6FE3-7697-4AD1-8345-6B333830C64E}" type="datetimeFigureOut">
              <a:rPr lang="cs-CZ" smtClean="0"/>
              <a:t>9.6.2013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C470-A6EE-4572-8C8A-7465F6A13D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8287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tx1">
              <a:lumMod val="50000"/>
              <a:lumOff val="50000"/>
            </a:schemeClr>
          </a:fgClr>
          <a:bgClr>
            <a:schemeClr val="accent2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86FE3-7697-4AD1-8345-6B333830C64E}" type="datetimeFigureOut">
              <a:rPr lang="cs-CZ" smtClean="0"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8C470-A6EE-4572-8C8A-7465F6A13D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1493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ástupný symbol pro obsah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54" y="404664"/>
            <a:ext cx="8100900" cy="21602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ovéPole 2"/>
          <p:cNvSpPr txBox="1"/>
          <p:nvPr/>
        </p:nvSpPr>
        <p:spPr>
          <a:xfrm>
            <a:off x="755576" y="3501008"/>
            <a:ext cx="79028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smtClean="0"/>
              <a:t>Projektový záměr:</a:t>
            </a:r>
            <a:endParaRPr lang="cs-CZ" smtClean="0"/>
          </a:p>
          <a:p>
            <a:r>
              <a:rPr lang="cs-CZ" b="1" smtClean="0"/>
              <a:t> </a:t>
            </a:r>
            <a:endParaRPr lang="cs-CZ" smtClean="0"/>
          </a:p>
          <a:p>
            <a:pPr algn="ctr"/>
            <a:r>
              <a:rPr lang="cs-CZ" b="1" smtClean="0">
                <a:solidFill>
                  <a:srgbClr val="FF0000"/>
                </a:solidFill>
              </a:rPr>
              <a:t>Moderní škola, moderní výuka </a:t>
            </a:r>
          </a:p>
          <a:p>
            <a:pPr algn="ctr"/>
            <a:r>
              <a:rPr lang="cs-CZ" b="1" smtClean="0">
                <a:solidFill>
                  <a:srgbClr val="FF0000"/>
                </a:solidFill>
              </a:rPr>
              <a:t> </a:t>
            </a:r>
          </a:p>
          <a:p>
            <a:pPr algn="ctr"/>
            <a:r>
              <a:rPr lang="cs-CZ" b="1" smtClean="0">
                <a:solidFill>
                  <a:srgbClr val="FF0000"/>
                </a:solidFill>
              </a:rPr>
              <a:t>EU peníze středním školám</a:t>
            </a:r>
          </a:p>
          <a:p>
            <a:endParaRPr lang="cs-CZ" smtClean="0"/>
          </a:p>
          <a:p>
            <a:r>
              <a:rPr lang="cs-CZ" b="1" smtClean="0"/>
              <a:t>Střední škola sociální péče a služeb, Zábřeh, nám. 8. května 2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342577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6600" b="1" i="1" smtClean="0"/>
              <a:t>Advert - vzor</a:t>
            </a:r>
            <a:endParaRPr lang="cs-CZ" sz="6600" b="1" i="1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r>
              <a:rPr lang="cs-CZ" b="1" smtClean="0"/>
              <a:t>Looking for a job!</a:t>
            </a:r>
          </a:p>
          <a:p>
            <a:r>
              <a:rPr lang="cs-CZ" smtClean="0"/>
              <a:t>Young man (19) seeks an job – as a waiter or</a:t>
            </a:r>
          </a:p>
          <a:p>
            <a:pPr marL="0" indent="0">
              <a:buNone/>
            </a:pPr>
            <a:r>
              <a:rPr lang="cs-CZ" smtClean="0"/>
              <a:t>    shop assistant .</a:t>
            </a:r>
          </a:p>
          <a:p>
            <a:r>
              <a:rPr lang="cs-CZ" smtClean="0"/>
              <a:t>I worked every summer holiday in a restaurant and I have sale experience, too.</a:t>
            </a:r>
          </a:p>
          <a:p>
            <a:r>
              <a:rPr lang="cs-CZ" smtClean="0"/>
              <a:t>I can start immediately. I can speak Spanish and English.</a:t>
            </a:r>
          </a:p>
          <a:p>
            <a:r>
              <a:rPr lang="cs-CZ" smtClean="0"/>
              <a:t>Expects to be paid minimum L6/ hour. </a:t>
            </a:r>
          </a:p>
          <a:p>
            <a:r>
              <a:rPr lang="cs-CZ" smtClean="0"/>
              <a:t>Tel.: 01259 67 48 31</a:t>
            </a:r>
          </a:p>
          <a:p>
            <a:r>
              <a:rPr lang="cs-CZ" smtClean="0"/>
              <a:t>Leon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198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Inzerát obsahuje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r>
              <a:rPr lang="cs-CZ" smtClean="0"/>
              <a:t>Jakou práci hledáte/ co prodáváte / chcete koupit</a:t>
            </a:r>
          </a:p>
          <a:p>
            <a:endParaRPr lang="cs-CZ" smtClean="0"/>
          </a:p>
          <a:p>
            <a:r>
              <a:rPr lang="cs-CZ" smtClean="0"/>
              <a:t>Kdo jste / jak to vypadá</a:t>
            </a:r>
          </a:p>
          <a:p>
            <a:endParaRPr lang="cs-CZ" smtClean="0"/>
          </a:p>
          <a:p>
            <a:r>
              <a:rPr lang="cs-CZ" smtClean="0"/>
              <a:t>Kdy můžete nastoupit/ jak moc prodej spěchá</a:t>
            </a:r>
          </a:p>
          <a:p>
            <a:endParaRPr lang="cs-CZ" smtClean="0"/>
          </a:p>
          <a:p>
            <a:r>
              <a:rPr lang="cs-CZ" smtClean="0"/>
              <a:t>Jaký plat očekáváte/ kolik to stojí</a:t>
            </a:r>
          </a:p>
          <a:p>
            <a:endParaRPr lang="cs-CZ" smtClean="0"/>
          </a:p>
          <a:p>
            <a:r>
              <a:rPr lang="cs-CZ" smtClean="0"/>
              <a:t>Kontakt na sebe</a:t>
            </a:r>
          </a:p>
          <a:p>
            <a:endParaRPr lang="cs-CZ"/>
          </a:p>
          <a:p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905269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Závěrečné informace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cs-CZ" sz="2800" b="1" smtClean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>
              <a:lnSpc>
                <a:spcPct val="80000"/>
              </a:lnSpc>
            </a:pPr>
            <a:endParaRPr lang="cs-CZ" sz="2800" b="1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cs-CZ" sz="2800" smtClean="0"/>
              <a:t>Zdroje:LANGEROVA,I.Maturitní </a:t>
            </a:r>
            <a:r>
              <a:rPr lang="cs-CZ" sz="2800" smtClean="0"/>
              <a:t>příprava. INFOA 2007, ISBN:978-80-7240-549-7    </a:t>
            </a:r>
            <a:endParaRPr lang="cs-CZ" sz="2800" b="1" smtClean="0"/>
          </a:p>
          <a:p>
            <a:pPr>
              <a:lnSpc>
                <a:spcPct val="80000"/>
              </a:lnSpc>
            </a:pPr>
            <a:endParaRPr lang="cs-CZ" sz="2800" b="1" smtClean="0"/>
          </a:p>
          <a:p>
            <a:pPr>
              <a:lnSpc>
                <a:spcPct val="80000"/>
              </a:lnSpc>
            </a:pPr>
            <a:r>
              <a:rPr lang="cs-CZ" sz="2800" b="1" smtClean="0"/>
              <a:t>Ostatní objekty a text je vlastní originální tvorbou autora nebo jsou součástí softwaru Microsoft® Office.</a:t>
            </a:r>
          </a:p>
          <a:p>
            <a:endParaRPr lang="cs-CZ" sz="2800"/>
          </a:p>
        </p:txBody>
      </p:sp>
    </p:spTree>
    <p:extLst>
      <p:ext uri="{BB962C8B-B14F-4D97-AF65-F5344CB8AC3E}">
        <p14:creationId xmlns:p14="http://schemas.microsoft.com/office/powerpoint/2010/main" val="3490351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6600" b="1" smtClean="0"/>
              <a:t>   Short Writing</a:t>
            </a:r>
            <a:endParaRPr lang="cs-CZ" sz="6600" b="1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 fontScale="92500" lnSpcReduction="10000"/>
          </a:bodyPr>
          <a:lstStyle/>
          <a:p>
            <a:r>
              <a:rPr lang="cs-CZ" sz="3600" b="1" i="1" smtClean="0"/>
              <a:t>Message – zpráva, vzkaz</a:t>
            </a:r>
          </a:p>
          <a:p>
            <a:endParaRPr lang="cs-CZ" sz="3600" b="1" i="1" smtClean="0"/>
          </a:p>
          <a:p>
            <a:r>
              <a:rPr lang="cs-CZ" sz="3600" b="1" i="1" smtClean="0"/>
              <a:t>Lost and found notice – oznámení o </a:t>
            </a:r>
          </a:p>
          <a:p>
            <a:pPr marL="0" indent="0">
              <a:buNone/>
            </a:pPr>
            <a:r>
              <a:rPr lang="cs-CZ" sz="3600" b="1" i="1"/>
              <a:t> </a:t>
            </a:r>
            <a:r>
              <a:rPr lang="cs-CZ" sz="3600" b="1" i="1" smtClean="0"/>
              <a:t>                                              nálezu/ ztrátě</a:t>
            </a:r>
          </a:p>
          <a:p>
            <a:endParaRPr lang="cs-CZ" sz="3600" b="1" i="1" smtClean="0"/>
          </a:p>
          <a:p>
            <a:r>
              <a:rPr lang="cs-CZ" sz="3600" b="1" i="1" smtClean="0"/>
              <a:t>E-mail</a:t>
            </a:r>
          </a:p>
          <a:p>
            <a:endParaRPr lang="cs-CZ" sz="3600" b="1" i="1" smtClean="0"/>
          </a:p>
          <a:p>
            <a:r>
              <a:rPr lang="cs-CZ" sz="3600" b="1" i="1" smtClean="0"/>
              <a:t>Advert - inzerát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4755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6000" b="1" i="1" smtClean="0"/>
              <a:t>Message  - vzor</a:t>
            </a:r>
            <a:endParaRPr lang="cs-CZ" sz="6000" b="1" i="1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smtClean="0"/>
              <a:t>Hi Michal,</a:t>
            </a:r>
          </a:p>
          <a:p>
            <a:r>
              <a:rPr lang="cs-CZ" smtClean="0"/>
              <a:t>Your sister phoned at 11 o´clock.</a:t>
            </a:r>
          </a:p>
          <a:p>
            <a:r>
              <a:rPr lang="cs-CZ" smtClean="0"/>
              <a:t>She needs  your advice.</a:t>
            </a:r>
          </a:p>
          <a:p>
            <a:r>
              <a:rPr lang="cs-CZ" smtClean="0"/>
              <a:t>She says it´s important.Phone her immediately.</a:t>
            </a:r>
          </a:p>
          <a:p>
            <a:r>
              <a:rPr lang="cs-CZ" smtClean="0"/>
              <a:t>I´m going to my friend Paul and will be back at</a:t>
            </a:r>
          </a:p>
          <a:p>
            <a:r>
              <a:rPr lang="cs-CZ" smtClean="0"/>
              <a:t>8.30 p.m.</a:t>
            </a:r>
          </a:p>
          <a:p>
            <a:r>
              <a:rPr lang="cs-CZ" smtClean="0"/>
              <a:t>See you</a:t>
            </a:r>
          </a:p>
          <a:p>
            <a:r>
              <a:rPr lang="cs-CZ" smtClean="0"/>
              <a:t>Libor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9590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cs-CZ" b="1" smtClean="0"/>
              <a:t>Zpráva obsahuje </a:t>
            </a:r>
            <a:endParaRPr lang="cs-CZ" b="1"/>
          </a:p>
        </p:txBody>
      </p:sp>
      <p:sp>
        <p:nvSpPr>
          <p:cNvPr id="3" name="Podnadpis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fontScale="92500" lnSpcReduction="20000"/>
          </a:bodyPr>
          <a:lstStyle/>
          <a:p>
            <a:r>
              <a:rPr lang="cs-CZ" sz="4000" smtClean="0">
                <a:solidFill>
                  <a:schemeClr val="tx1"/>
                </a:solidFill>
              </a:rPr>
              <a:t>Oslovení</a:t>
            </a:r>
          </a:p>
          <a:p>
            <a:endParaRPr lang="cs-CZ" sz="4000" smtClean="0">
              <a:solidFill>
                <a:schemeClr val="tx1"/>
              </a:solidFill>
            </a:endParaRPr>
          </a:p>
          <a:p>
            <a:r>
              <a:rPr lang="cs-CZ" sz="4000" smtClean="0"/>
              <a:t>Informaci o volajícím, o co jde, jeho telefon</a:t>
            </a:r>
          </a:p>
          <a:p>
            <a:endParaRPr lang="cs-CZ" sz="4000" smtClean="0"/>
          </a:p>
          <a:p>
            <a:r>
              <a:rPr lang="cs-CZ" sz="4000" smtClean="0">
                <a:solidFill>
                  <a:schemeClr val="tx1"/>
                </a:solidFill>
              </a:rPr>
              <a:t>Informace, kde jste vy a kdy se vrátíte</a:t>
            </a:r>
          </a:p>
          <a:p>
            <a:endParaRPr lang="cs-CZ" sz="4000" smtClean="0">
              <a:solidFill>
                <a:schemeClr val="tx1"/>
              </a:solidFill>
            </a:endParaRPr>
          </a:p>
          <a:p>
            <a:r>
              <a:rPr lang="cs-CZ" sz="4000" smtClean="0"/>
              <a:t>Rozloučení</a:t>
            </a:r>
          </a:p>
          <a:p>
            <a:endParaRPr lang="cs-CZ" sz="4000" smtClean="0">
              <a:solidFill>
                <a:schemeClr val="tx1"/>
              </a:solidFill>
            </a:endParaRPr>
          </a:p>
          <a:p>
            <a:endParaRPr lang="cs-CZ" sz="44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911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6000" b="1" i="1" smtClean="0"/>
              <a:t>Lost  notice</a:t>
            </a:r>
            <a:endParaRPr lang="cs-CZ" sz="6000" b="1" i="1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92500" lnSpcReduction="10000"/>
          </a:bodyPr>
          <a:lstStyle/>
          <a:p>
            <a:r>
              <a:rPr lang="cs-CZ" b="1" smtClean="0"/>
              <a:t>Lost book!</a:t>
            </a:r>
          </a:p>
          <a:p>
            <a:r>
              <a:rPr lang="cs-CZ" smtClean="0"/>
              <a:t>I lost English Student´s Book – borroved from the library.</a:t>
            </a:r>
          </a:p>
          <a:p>
            <a:r>
              <a:rPr lang="cs-CZ" smtClean="0"/>
              <a:t>I probably left it in the Club Junior on Friday,</a:t>
            </a:r>
          </a:p>
          <a:p>
            <a:r>
              <a:rPr lang="cs-CZ"/>
              <a:t>o</a:t>
            </a:r>
            <a:r>
              <a:rPr lang="cs-CZ" smtClean="0"/>
              <a:t>n 28th April, around 2 p.m.</a:t>
            </a:r>
          </a:p>
          <a:p>
            <a:r>
              <a:rPr lang="cs-CZ" smtClean="0"/>
              <a:t>If you´ve found it, please write me on an </a:t>
            </a:r>
          </a:p>
          <a:p>
            <a:r>
              <a:rPr lang="cs-CZ" smtClean="0"/>
              <a:t>e-mail </a:t>
            </a:r>
            <a:r>
              <a:rPr lang="cs-CZ" b="1" smtClean="0"/>
              <a:t>lara.green@post.cz</a:t>
            </a:r>
            <a:r>
              <a:rPr lang="cs-CZ" smtClean="0"/>
              <a:t> or phone me on </a:t>
            </a:r>
            <a:r>
              <a:rPr lang="cs-CZ" b="1" smtClean="0"/>
              <a:t>596321445</a:t>
            </a:r>
          </a:p>
          <a:p>
            <a:r>
              <a:rPr lang="cs-CZ" smtClean="0"/>
              <a:t>Thank you in advance!</a:t>
            </a:r>
          </a:p>
          <a:p>
            <a:r>
              <a:rPr lang="cs-CZ" smtClean="0"/>
              <a:t>Lara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9632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6000" b="1" i="1" smtClean="0"/>
              <a:t>Found notice</a:t>
            </a:r>
            <a:endParaRPr lang="cs-CZ" sz="6000" b="1" i="1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Dog found!</a:t>
            </a:r>
          </a:p>
          <a:p>
            <a:r>
              <a:rPr lang="cs-CZ" smtClean="0"/>
              <a:t>Yesterday afternoon(25th July) I found a big</a:t>
            </a:r>
          </a:p>
          <a:p>
            <a:r>
              <a:rPr lang="cs-CZ"/>
              <a:t>b</a:t>
            </a:r>
            <a:r>
              <a:rPr lang="cs-CZ" smtClean="0"/>
              <a:t>eige dog without a collar in the field near the railway station.</a:t>
            </a:r>
          </a:p>
          <a:p>
            <a:r>
              <a:rPr lang="cs-CZ" smtClean="0"/>
              <a:t>I´m looking for the dog´s owner, I can´t keep him.</a:t>
            </a:r>
          </a:p>
          <a:p>
            <a:r>
              <a:rPr lang="cs-CZ" smtClean="0"/>
              <a:t>Contact: 225 683 591 after 7p.m.untill 10p.m.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6289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Ztráty/ nálezy obsahují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Co se ztratilo /našlo</a:t>
            </a:r>
          </a:p>
          <a:p>
            <a:endParaRPr lang="cs-CZ" smtClean="0"/>
          </a:p>
          <a:p>
            <a:r>
              <a:rPr lang="cs-CZ" smtClean="0"/>
              <a:t>Kde a kdy se to ztratilo / našlo</a:t>
            </a:r>
          </a:p>
          <a:p>
            <a:endParaRPr lang="cs-CZ" smtClean="0"/>
          </a:p>
          <a:p>
            <a:r>
              <a:rPr lang="cs-CZ" smtClean="0"/>
              <a:t>E-mail nebo telefonní číslo pro kontaktování</a:t>
            </a:r>
          </a:p>
          <a:p>
            <a:endParaRPr lang="cs-CZ" smtClean="0"/>
          </a:p>
          <a:p>
            <a:r>
              <a:rPr lang="cs-CZ" smtClean="0"/>
              <a:t>Poděkování a podpis</a:t>
            </a:r>
          </a:p>
          <a:p>
            <a:endParaRPr lang="cs-CZ" smtClean="0"/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4959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6600" b="1" i="1" smtClean="0"/>
              <a:t>E-mail - vzor</a:t>
            </a:r>
            <a:endParaRPr lang="cs-CZ" sz="6600" b="1" i="1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mtClean="0"/>
              <a:t>Hi Marion,</a:t>
            </a:r>
          </a:p>
          <a:p>
            <a:r>
              <a:rPr lang="cs-CZ" smtClean="0"/>
              <a:t>I can´t visit you this weekend.</a:t>
            </a:r>
          </a:p>
          <a:p>
            <a:r>
              <a:rPr lang="cs-CZ" smtClean="0"/>
              <a:t>I have the tonsillitis and I must stay in bed for a few days.</a:t>
            </a:r>
          </a:p>
          <a:p>
            <a:r>
              <a:rPr lang="cs-CZ" smtClean="0"/>
              <a:t>Sorry for all the trouble.</a:t>
            </a:r>
          </a:p>
          <a:p>
            <a:r>
              <a:rPr lang="cs-CZ" smtClean="0"/>
              <a:t>Hope to see you some other time.</a:t>
            </a:r>
          </a:p>
          <a:p>
            <a:r>
              <a:rPr lang="cs-CZ" smtClean="0"/>
              <a:t>Take care,</a:t>
            </a:r>
          </a:p>
          <a:p>
            <a:r>
              <a:rPr lang="cs-CZ" smtClean="0"/>
              <a:t>Laura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2969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E-mail obsahuje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Oslovení</a:t>
            </a:r>
          </a:p>
          <a:p>
            <a:endParaRPr lang="cs-CZ" smtClean="0"/>
          </a:p>
          <a:p>
            <a:r>
              <a:rPr lang="cs-CZ" smtClean="0"/>
              <a:t>Důvod, proč píšeme</a:t>
            </a:r>
          </a:p>
          <a:p>
            <a:endParaRPr lang="cs-CZ"/>
          </a:p>
          <a:p>
            <a:r>
              <a:rPr lang="cs-CZ" smtClean="0"/>
              <a:t>Případnou omluvu za vzniklé potíže</a:t>
            </a:r>
          </a:p>
          <a:p>
            <a:endParaRPr lang="cs-CZ"/>
          </a:p>
          <a:p>
            <a:r>
              <a:rPr lang="cs-CZ" smtClean="0"/>
              <a:t>Rozloučení a podpis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158459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439</Words>
  <Application>Microsoft Office PowerPoint</Application>
  <PresentationFormat>Předvádění na obrazovce (4:3)</PresentationFormat>
  <Paragraphs>97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systému Office</vt:lpstr>
      <vt:lpstr>Prezentace aplikace PowerPoint</vt:lpstr>
      <vt:lpstr>   Short Writing</vt:lpstr>
      <vt:lpstr>Message  - vzor</vt:lpstr>
      <vt:lpstr>Zpráva obsahuje </vt:lpstr>
      <vt:lpstr>Lost  notice</vt:lpstr>
      <vt:lpstr>Found notice</vt:lpstr>
      <vt:lpstr>Ztráty/ nálezy obsahují</vt:lpstr>
      <vt:lpstr>E-mail - vzor</vt:lpstr>
      <vt:lpstr>E-mail obsahuje</vt:lpstr>
      <vt:lpstr>Advert - vzor</vt:lpstr>
      <vt:lpstr>Inzerát obsahuje</vt:lpstr>
      <vt:lpstr>Závěrečné informace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Writing</dc:title>
  <dc:creator>uzivatel</dc:creator>
  <cp:lastModifiedBy>uzivatel</cp:lastModifiedBy>
  <cp:revision>10</cp:revision>
  <dcterms:created xsi:type="dcterms:W3CDTF">2013-06-09T15:04:37Z</dcterms:created>
  <dcterms:modified xsi:type="dcterms:W3CDTF">2013-06-09T18:37:15Z</dcterms:modified>
</cp:coreProperties>
</file>