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182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7779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5581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408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4065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3618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6274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678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971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26582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7488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2000">
              <a:srgbClr val="92D050"/>
            </a:gs>
            <a:gs pos="88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0D275-8221-4055-B42D-05BE646FAA88}" type="datetimeFigureOut">
              <a:rPr lang="cs-CZ" smtClean="0"/>
              <a:t>12.6.2013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10CD4-C684-4702-9839-F6B4C04DEF4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381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6000" smtClean="0"/>
              <a:t>Frázová slovesa</a:t>
            </a:r>
            <a:endParaRPr lang="cs-CZ" sz="600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6000" smtClean="0">
                <a:solidFill>
                  <a:schemeClr val="tx1"/>
                </a:solidFill>
              </a:rPr>
              <a:t>MAKE</a:t>
            </a:r>
            <a:endParaRPr lang="cs-CZ" sz="6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Make for – vydat se, jít směrem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r>
              <a:rPr lang="cs-CZ" smtClean="0"/>
              <a:t>Where </a:t>
            </a:r>
            <a:r>
              <a:rPr lang="cs-CZ" b="1" smtClean="0"/>
              <a:t>are</a:t>
            </a:r>
            <a:r>
              <a:rPr lang="cs-CZ" smtClean="0"/>
              <a:t> you </a:t>
            </a:r>
            <a:r>
              <a:rPr lang="cs-CZ" b="1" smtClean="0"/>
              <a:t>making for</a:t>
            </a:r>
            <a:r>
              <a:rPr lang="cs-CZ" smtClean="0"/>
              <a:t>?</a:t>
            </a:r>
          </a:p>
          <a:p>
            <a:r>
              <a:rPr lang="cs-CZ" sz="2400" smtClean="0"/>
              <a:t>Kam </a:t>
            </a:r>
            <a:r>
              <a:rPr lang="cs-CZ" sz="2400" b="1" smtClean="0"/>
              <a:t>jdete?</a:t>
            </a:r>
          </a:p>
          <a:p>
            <a:r>
              <a:rPr lang="cs-CZ" sz="2400"/>
              <a:t> </a:t>
            </a:r>
            <a:r>
              <a:rPr lang="cs-CZ" smtClean="0"/>
              <a:t>It´s late. Let´s </a:t>
            </a:r>
            <a:r>
              <a:rPr lang="cs-CZ" b="1" smtClean="0"/>
              <a:t>make for </a:t>
            </a:r>
            <a:r>
              <a:rPr lang="cs-CZ" smtClean="0"/>
              <a:t>home as quickly as possible.</a:t>
            </a:r>
          </a:p>
          <a:p>
            <a:r>
              <a:rPr lang="cs-CZ" sz="2400" smtClean="0"/>
              <a:t>Je pozdě. </a:t>
            </a:r>
            <a:r>
              <a:rPr lang="cs-CZ" sz="2400" b="1" smtClean="0"/>
              <a:t>Vydejme se </a:t>
            </a:r>
            <a:r>
              <a:rPr lang="cs-CZ" sz="2400" smtClean="0"/>
              <a:t>domů tak rychle jak je to možné.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1031886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Make into – předělat, přetvořit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r>
              <a:rPr lang="cs-CZ" smtClean="0"/>
              <a:t>We are </a:t>
            </a:r>
            <a:r>
              <a:rPr lang="cs-CZ" b="1" smtClean="0"/>
              <a:t>making</a:t>
            </a:r>
            <a:r>
              <a:rPr lang="cs-CZ" smtClean="0"/>
              <a:t> our attic</a:t>
            </a:r>
            <a:r>
              <a:rPr lang="cs-CZ" b="1" smtClean="0"/>
              <a:t> into </a:t>
            </a:r>
            <a:r>
              <a:rPr lang="cs-CZ" smtClean="0"/>
              <a:t>an extra bedroom.</a:t>
            </a:r>
          </a:p>
          <a:p>
            <a:r>
              <a:rPr lang="cs-CZ" sz="2400" b="1" smtClean="0"/>
              <a:t>Předěláváme </a:t>
            </a:r>
            <a:r>
              <a:rPr lang="cs-CZ" sz="2400" smtClean="0"/>
              <a:t>naše podkroví na ložnici.</a:t>
            </a:r>
          </a:p>
          <a:p>
            <a:endParaRPr lang="cs-CZ" sz="2400"/>
          </a:p>
          <a:p>
            <a:r>
              <a:rPr lang="cs-CZ"/>
              <a:t>S</a:t>
            </a:r>
            <a:r>
              <a:rPr lang="cs-CZ" smtClean="0"/>
              <a:t>ome books </a:t>
            </a:r>
            <a:r>
              <a:rPr lang="cs-CZ" b="1" smtClean="0"/>
              <a:t>were made </a:t>
            </a:r>
            <a:r>
              <a:rPr lang="cs-CZ" smtClean="0"/>
              <a:t>into movies.</a:t>
            </a:r>
          </a:p>
          <a:p>
            <a:r>
              <a:rPr lang="cs-CZ" sz="2400" smtClean="0"/>
              <a:t>Některé knihy byly </a:t>
            </a:r>
            <a:r>
              <a:rPr lang="cs-CZ" sz="2400" b="1" smtClean="0"/>
              <a:t>přetvořeny </a:t>
            </a:r>
            <a:r>
              <a:rPr lang="cs-CZ" sz="2400" smtClean="0"/>
              <a:t>na filmy.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365248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cs-CZ" smtClean="0"/>
              <a:t>Make out – rozpoznat,určit</a:t>
            </a:r>
            <a:br>
              <a:rPr lang="cs-CZ" smtClean="0"/>
            </a:br>
            <a:r>
              <a:rPr lang="cs-CZ" smtClean="0"/>
              <a:t>                   - vystavit,vyplnit 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cs-CZ" smtClean="0"/>
              <a:t>I heard voices but I couldn´t </a:t>
            </a:r>
            <a:r>
              <a:rPr lang="cs-CZ" b="1" smtClean="0"/>
              <a:t>make out </a:t>
            </a:r>
            <a:r>
              <a:rPr lang="cs-CZ" smtClean="0"/>
              <a:t>what they were saying.</a:t>
            </a:r>
          </a:p>
          <a:p>
            <a:r>
              <a:rPr lang="cs-CZ" sz="2400" smtClean="0"/>
              <a:t>Slyšela jsem hlasy, ale nemohla jsem </a:t>
            </a:r>
            <a:r>
              <a:rPr lang="cs-CZ" sz="2400" b="1" smtClean="0"/>
              <a:t>rozeznat</a:t>
            </a:r>
            <a:r>
              <a:rPr lang="cs-CZ" sz="2400" smtClean="0"/>
              <a:t>, co říkají.</a:t>
            </a:r>
          </a:p>
          <a:p>
            <a:endParaRPr lang="cs-CZ" sz="2400"/>
          </a:p>
          <a:p>
            <a:r>
              <a:rPr lang="cs-CZ" smtClean="0"/>
              <a:t>He </a:t>
            </a:r>
            <a:r>
              <a:rPr lang="cs-CZ" b="1" smtClean="0"/>
              <a:t>made out </a:t>
            </a:r>
            <a:r>
              <a:rPr lang="cs-CZ" smtClean="0"/>
              <a:t>a cheque for L 100.</a:t>
            </a:r>
          </a:p>
          <a:p>
            <a:r>
              <a:rPr lang="cs-CZ" sz="2400" b="1" smtClean="0"/>
              <a:t>Vyplnil </a:t>
            </a:r>
            <a:r>
              <a:rPr lang="cs-CZ" sz="2400" smtClean="0"/>
              <a:t>šek na 100 liber.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227867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cs-CZ" smtClean="0"/>
              <a:t>Make up – líčit se, vymyslet, vytvářet udobřit se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 lnSpcReduction="10000"/>
          </a:bodyPr>
          <a:lstStyle/>
          <a:p>
            <a:r>
              <a:rPr lang="cs-CZ" smtClean="0"/>
              <a:t>We had a big fight but then we </a:t>
            </a:r>
            <a:r>
              <a:rPr lang="cs-CZ" b="1" smtClean="0"/>
              <a:t>made up.</a:t>
            </a:r>
          </a:p>
          <a:p>
            <a:r>
              <a:rPr lang="cs-CZ" sz="2400" smtClean="0"/>
              <a:t>Měli jsme velkou hádku, ale potom jsme </a:t>
            </a:r>
            <a:r>
              <a:rPr lang="cs-CZ" sz="2400" b="1" smtClean="0"/>
              <a:t>se udobřili.</a:t>
            </a:r>
          </a:p>
          <a:p>
            <a:r>
              <a:rPr lang="cs-CZ" smtClean="0"/>
              <a:t>She spent two hours </a:t>
            </a:r>
            <a:r>
              <a:rPr lang="cs-CZ" b="1" smtClean="0"/>
              <a:t>making</a:t>
            </a:r>
            <a:r>
              <a:rPr lang="cs-CZ" smtClean="0"/>
              <a:t> herself </a:t>
            </a:r>
            <a:r>
              <a:rPr lang="cs-CZ" b="1" smtClean="0"/>
              <a:t>up.</a:t>
            </a:r>
          </a:p>
          <a:p>
            <a:r>
              <a:rPr lang="cs-CZ" sz="2400" smtClean="0"/>
              <a:t>Strávila dvě hodiny </a:t>
            </a:r>
            <a:r>
              <a:rPr lang="cs-CZ" sz="2400" b="1" smtClean="0"/>
              <a:t>líčením.</a:t>
            </a:r>
          </a:p>
          <a:p>
            <a:r>
              <a:rPr lang="cs-CZ" smtClean="0"/>
              <a:t>The story was partly true and partly </a:t>
            </a:r>
            <a:r>
              <a:rPr lang="cs-CZ" b="1" smtClean="0"/>
              <a:t>made up.</a:t>
            </a:r>
          </a:p>
          <a:p>
            <a:r>
              <a:rPr lang="cs-CZ" sz="2400" smtClean="0"/>
              <a:t>Příběh byl částečně pravdivý a částečně </a:t>
            </a:r>
            <a:r>
              <a:rPr lang="cs-CZ" sz="2400" b="1" smtClean="0"/>
              <a:t>vymyšlený.</a:t>
            </a:r>
          </a:p>
          <a:p>
            <a:r>
              <a:rPr lang="cs-CZ" smtClean="0"/>
              <a:t>These all things </a:t>
            </a:r>
            <a:r>
              <a:rPr lang="cs-CZ" b="1" smtClean="0"/>
              <a:t>make up </a:t>
            </a:r>
            <a:r>
              <a:rPr lang="cs-CZ" smtClean="0"/>
              <a:t>a national culture.</a:t>
            </a:r>
          </a:p>
          <a:p>
            <a:r>
              <a:rPr lang="cs-CZ" sz="2400" smtClean="0"/>
              <a:t>Tyto všechny věci </a:t>
            </a:r>
            <a:r>
              <a:rPr lang="cs-CZ" sz="2400" b="1" smtClean="0"/>
              <a:t>vytváří</a:t>
            </a:r>
            <a:r>
              <a:rPr lang="cs-CZ" sz="2400" smtClean="0"/>
              <a:t> národní kulturu.</a:t>
            </a:r>
            <a:endParaRPr lang="cs-CZ" sz="2400"/>
          </a:p>
        </p:txBody>
      </p:sp>
    </p:spTree>
    <p:extLst>
      <p:ext uri="{BB962C8B-B14F-4D97-AF65-F5344CB8AC3E}">
        <p14:creationId xmlns:p14="http://schemas.microsoft.com/office/powerpoint/2010/main" val="20844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Závěrečné informace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cs-CZ" sz="3000" b="1"/>
              <a:t>Materiál je určen pro bezplatné používání pro potřeby výuky a vzdělávání na všech typech škol a školských zařízeních. Jakékoliv další využití podléhá autorskému zákonu.</a:t>
            </a:r>
          </a:p>
          <a:p>
            <a:pPr>
              <a:lnSpc>
                <a:spcPct val="80000"/>
              </a:lnSpc>
            </a:pPr>
            <a:endParaRPr lang="cs-CZ" sz="3000" b="1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cs-CZ" sz="3000"/>
              <a:t>Zdroje:MRAČEK.D.,Anglická frázová slovesa.INFOA 2006, ISBN 80-7240-385-0</a:t>
            </a:r>
          </a:p>
          <a:p>
            <a:pPr>
              <a:lnSpc>
                <a:spcPct val="80000"/>
              </a:lnSpc>
            </a:pPr>
            <a:endParaRPr lang="cs-CZ" sz="3000" b="1"/>
          </a:p>
          <a:p>
            <a:pPr>
              <a:lnSpc>
                <a:spcPct val="80000"/>
              </a:lnSpc>
            </a:pPr>
            <a:endParaRPr lang="cs-CZ" sz="3000" b="1"/>
          </a:p>
          <a:p>
            <a:pPr>
              <a:lnSpc>
                <a:spcPct val="80000"/>
              </a:lnSpc>
            </a:pPr>
            <a:r>
              <a:rPr lang="cs-CZ" sz="3000" b="1"/>
              <a:t>Ostatní objekty a text je vlastní originální tvorbou autora nebo jsou součástí softwaru Microsoft® Office.</a:t>
            </a:r>
          </a:p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7753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260</Words>
  <Application>Microsoft Office PowerPoint</Application>
  <PresentationFormat>Předvádění na obrazovce (4:3)</PresentationFormat>
  <Paragraphs>35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systému Office</vt:lpstr>
      <vt:lpstr>Frázová slovesa</vt:lpstr>
      <vt:lpstr>Make for – vydat se, jít směrem</vt:lpstr>
      <vt:lpstr>Make into – předělat, přetvořit</vt:lpstr>
      <vt:lpstr>Make out – rozpoznat,určit                    - vystavit,vyplnit </vt:lpstr>
      <vt:lpstr>Make up – líčit se, vymyslet, vytvářet udobřit se</vt:lpstr>
      <vt:lpstr>Závěrečné informace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Frázová slovesa</dc:title>
  <dc:creator>uzivatel</dc:creator>
  <cp:lastModifiedBy>uzivatel</cp:lastModifiedBy>
  <cp:revision>5</cp:revision>
  <dcterms:created xsi:type="dcterms:W3CDTF">2013-06-02T13:56:40Z</dcterms:created>
  <dcterms:modified xsi:type="dcterms:W3CDTF">2013-06-12T14:10:55Z</dcterms:modified>
</cp:coreProperties>
</file>