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</p:sldMasterIdLst>
  <p:notesMasterIdLst>
    <p:notesMasterId r:id="rId11"/>
  </p:notesMasterIdLst>
  <p:handoutMasterIdLst>
    <p:handoutMasterId r:id="rId12"/>
  </p:handoutMasterIdLst>
  <p:sldIdLst>
    <p:sldId id="361" r:id="rId3"/>
    <p:sldId id="282" r:id="rId4"/>
    <p:sldId id="359" r:id="rId5"/>
    <p:sldId id="309" r:id="rId6"/>
    <p:sldId id="356" r:id="rId7"/>
    <p:sldId id="358" r:id="rId8"/>
    <p:sldId id="360" r:id="rId9"/>
    <p:sldId id="270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CCA62"/>
    <a:srgbClr val="E33DB4"/>
    <a:srgbClr val="00AAF0"/>
    <a:srgbClr val="00B0F0"/>
    <a:srgbClr val="F68556"/>
    <a:srgbClr val="FAC6A3"/>
    <a:srgbClr val="FF0000"/>
    <a:srgbClr val="47D6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316" autoAdjust="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22B7B-07E6-4D80-9887-91E0545AF0EF}" type="doc">
      <dgm:prSet loTypeId="urn:microsoft.com/office/officeart/2005/8/layout/balance1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BFA9B90B-CBB7-4085-B240-75421A191D5F}">
      <dgm:prSet phldrT="[Text]"/>
      <dgm:spPr>
        <a:solidFill>
          <a:srgbClr val="FFFF00">
            <a:alpha val="89804"/>
          </a:srgbClr>
        </a:solidFill>
      </dgm:spPr>
      <dgm:t>
        <a:bodyPr/>
        <a:lstStyle/>
        <a:p>
          <a:r>
            <a:rPr lang="cs-CZ" dirty="0" smtClean="0"/>
            <a:t>Snímek</a:t>
          </a:r>
          <a:endParaRPr lang="cs-CZ" dirty="0"/>
        </a:p>
      </dgm:t>
    </dgm:pt>
    <dgm:pt modelId="{E3E2E119-93F5-49B4-8315-361EA690FB2D}" type="parTrans" cxnId="{50EC871E-7C87-4200-B568-1775509ED14B}">
      <dgm:prSet/>
      <dgm:spPr/>
      <dgm:t>
        <a:bodyPr/>
        <a:lstStyle/>
        <a:p>
          <a:endParaRPr lang="cs-CZ"/>
        </a:p>
      </dgm:t>
    </dgm:pt>
    <dgm:pt modelId="{39A3AF62-3CD8-4392-BF6D-C0873FF669F7}" type="sibTrans" cxnId="{50EC871E-7C87-4200-B568-1775509ED14B}">
      <dgm:prSet/>
      <dgm:spPr/>
      <dgm:t>
        <a:bodyPr/>
        <a:lstStyle/>
        <a:p>
          <a:endParaRPr lang="cs-CZ"/>
        </a:p>
      </dgm:t>
    </dgm:pt>
    <dgm:pt modelId="{9BBBA2FC-7248-4EE1-9A78-0DC314A88289}">
      <dgm:prSet phldrT="[Text]"/>
      <dgm:spPr>
        <a:solidFill>
          <a:srgbClr val="7030A0"/>
        </a:solidFill>
      </dgm:spPr>
      <dgm:t>
        <a:bodyPr/>
        <a:lstStyle/>
        <a:p>
          <a:r>
            <a:rPr lang="cs-CZ" dirty="0" smtClean="0"/>
            <a:t>Přechody</a:t>
          </a:r>
          <a:endParaRPr lang="cs-CZ" dirty="0"/>
        </a:p>
      </dgm:t>
    </dgm:pt>
    <dgm:pt modelId="{744F16B6-6C8A-4653-ABBD-467326B423A2}" type="parTrans" cxnId="{FD88C49D-D4A9-454B-9D5A-BF7E8AFF2624}">
      <dgm:prSet/>
      <dgm:spPr/>
      <dgm:t>
        <a:bodyPr/>
        <a:lstStyle/>
        <a:p>
          <a:endParaRPr lang="cs-CZ"/>
        </a:p>
      </dgm:t>
    </dgm:pt>
    <dgm:pt modelId="{CB4C415F-4F02-48C8-BE24-27F079C89E86}" type="sibTrans" cxnId="{FD88C49D-D4A9-454B-9D5A-BF7E8AFF2624}">
      <dgm:prSet/>
      <dgm:spPr/>
      <dgm:t>
        <a:bodyPr/>
        <a:lstStyle/>
        <a:p>
          <a:endParaRPr lang="cs-CZ"/>
        </a:p>
      </dgm:t>
    </dgm:pt>
    <dgm:pt modelId="{64B1CE24-2504-4220-9DA6-6E86B4586FF7}">
      <dgm:prSet phldrT="[Text]"/>
      <dgm:spPr>
        <a:solidFill>
          <a:srgbClr val="FF0000"/>
        </a:solidFill>
      </dgm:spPr>
      <dgm:t>
        <a:bodyPr/>
        <a:lstStyle/>
        <a:p>
          <a:r>
            <a:rPr lang="cs-CZ" dirty="0" smtClean="0"/>
            <a:t>Animace</a:t>
          </a:r>
          <a:endParaRPr lang="cs-CZ" dirty="0"/>
        </a:p>
      </dgm:t>
    </dgm:pt>
    <dgm:pt modelId="{95858157-7939-4A2F-AC4E-D49BD7446498}" type="parTrans" cxnId="{D1024EE9-CC45-4F50-A31B-D293C0E5A3BB}">
      <dgm:prSet/>
      <dgm:spPr/>
      <dgm:t>
        <a:bodyPr/>
        <a:lstStyle/>
        <a:p>
          <a:endParaRPr lang="cs-CZ"/>
        </a:p>
      </dgm:t>
    </dgm:pt>
    <dgm:pt modelId="{99F5A3BE-8D7D-4149-ABF5-1885EEACCACA}" type="sibTrans" cxnId="{D1024EE9-CC45-4F50-A31B-D293C0E5A3BB}">
      <dgm:prSet/>
      <dgm:spPr/>
      <dgm:t>
        <a:bodyPr/>
        <a:lstStyle/>
        <a:p>
          <a:endParaRPr lang="cs-CZ"/>
        </a:p>
      </dgm:t>
    </dgm:pt>
    <dgm:pt modelId="{7991569B-5F8D-429C-891B-44DF75D936C2}">
      <dgm:prSet phldrT="[Text]"/>
      <dgm:spPr>
        <a:solidFill>
          <a:srgbClr val="47D6F3">
            <a:alpha val="90000"/>
          </a:srgbClr>
        </a:solidFill>
      </dgm:spPr>
      <dgm:t>
        <a:bodyPr/>
        <a:lstStyle/>
        <a:p>
          <a:r>
            <a:rPr lang="cs-CZ" dirty="0" smtClean="0"/>
            <a:t>Prezentace</a:t>
          </a:r>
          <a:endParaRPr lang="cs-CZ" dirty="0"/>
        </a:p>
      </dgm:t>
    </dgm:pt>
    <dgm:pt modelId="{33736049-BB61-4FC2-BFFE-ECD5C7671E79}" type="parTrans" cxnId="{A9D2D5AC-56E5-46AF-AC61-FAC3CDF0233F}">
      <dgm:prSet/>
      <dgm:spPr/>
      <dgm:t>
        <a:bodyPr/>
        <a:lstStyle/>
        <a:p>
          <a:endParaRPr lang="cs-CZ"/>
        </a:p>
      </dgm:t>
    </dgm:pt>
    <dgm:pt modelId="{28B382AA-F1AD-4283-B472-0E15CD9C69CC}" type="sibTrans" cxnId="{A9D2D5AC-56E5-46AF-AC61-FAC3CDF0233F}">
      <dgm:prSet/>
      <dgm:spPr/>
      <dgm:t>
        <a:bodyPr/>
        <a:lstStyle/>
        <a:p>
          <a:endParaRPr lang="cs-CZ"/>
        </a:p>
      </dgm:t>
    </dgm:pt>
    <dgm:pt modelId="{2715C831-0CBE-4C57-A4A9-3AC48872FD07}">
      <dgm:prSet phldrT="[Text]"/>
      <dgm:spPr>
        <a:solidFill>
          <a:srgbClr val="FF3399"/>
        </a:solidFill>
      </dgm:spPr>
      <dgm:t>
        <a:bodyPr/>
        <a:lstStyle/>
        <a:p>
          <a:r>
            <a:rPr lang="cs-CZ" dirty="0" smtClean="0"/>
            <a:t>Objekty</a:t>
          </a:r>
          <a:endParaRPr lang="cs-CZ" dirty="0"/>
        </a:p>
      </dgm:t>
    </dgm:pt>
    <dgm:pt modelId="{663BC187-28C9-415E-9A87-5813F6634D66}" type="parTrans" cxnId="{151E4924-670A-4A27-B5DA-64E9EFD2FB59}">
      <dgm:prSet/>
      <dgm:spPr/>
      <dgm:t>
        <a:bodyPr/>
        <a:lstStyle/>
        <a:p>
          <a:endParaRPr lang="cs-CZ"/>
        </a:p>
      </dgm:t>
    </dgm:pt>
    <dgm:pt modelId="{756A843E-A2E2-402D-8F90-6DAA2A1F42BB}" type="sibTrans" cxnId="{151E4924-670A-4A27-B5DA-64E9EFD2FB59}">
      <dgm:prSet/>
      <dgm:spPr/>
      <dgm:t>
        <a:bodyPr/>
        <a:lstStyle/>
        <a:p>
          <a:endParaRPr lang="cs-CZ"/>
        </a:p>
      </dgm:t>
    </dgm:pt>
    <dgm:pt modelId="{AA443553-43DC-4EEB-A2FA-677EE516509A}">
      <dgm:prSet phldrT="[Text]"/>
      <dgm:spPr>
        <a:solidFill>
          <a:srgbClr val="92D050"/>
        </a:solidFill>
      </dgm:spPr>
      <dgm:t>
        <a:bodyPr/>
        <a:lstStyle/>
        <a:p>
          <a:r>
            <a:rPr lang="cs-CZ" dirty="0" smtClean="0"/>
            <a:t>Formát</a:t>
          </a:r>
          <a:endParaRPr lang="cs-CZ" dirty="0"/>
        </a:p>
      </dgm:t>
    </dgm:pt>
    <dgm:pt modelId="{EB361DBB-0EF7-4C25-826C-8DAB0BCA60FC}" type="parTrans" cxnId="{BDA02DD1-3626-440A-AC79-784382946327}">
      <dgm:prSet/>
      <dgm:spPr/>
      <dgm:t>
        <a:bodyPr/>
        <a:lstStyle/>
        <a:p>
          <a:endParaRPr lang="cs-CZ"/>
        </a:p>
      </dgm:t>
    </dgm:pt>
    <dgm:pt modelId="{F782B088-4446-44DC-BCC3-C5104F65BC9D}" type="sibTrans" cxnId="{BDA02DD1-3626-440A-AC79-784382946327}">
      <dgm:prSet/>
      <dgm:spPr/>
      <dgm:t>
        <a:bodyPr/>
        <a:lstStyle/>
        <a:p>
          <a:endParaRPr lang="cs-CZ"/>
        </a:p>
      </dgm:t>
    </dgm:pt>
    <dgm:pt modelId="{529675EE-929E-4603-B67C-455E9C27353C}">
      <dgm:prSet phldrT="[Text]"/>
      <dgm:spPr>
        <a:solidFill>
          <a:srgbClr val="FFC000"/>
        </a:solidFill>
      </dgm:spPr>
      <dgm:t>
        <a:bodyPr/>
        <a:lstStyle/>
        <a:p>
          <a:r>
            <a:rPr lang="cs-CZ" dirty="0" smtClean="0"/>
            <a:t>Návrh</a:t>
          </a:r>
          <a:endParaRPr lang="cs-CZ" dirty="0"/>
        </a:p>
      </dgm:t>
    </dgm:pt>
    <dgm:pt modelId="{CE67CA0D-EB4A-4542-8B4A-B874410C2382}" type="parTrans" cxnId="{55899BF4-4B23-4E5A-B285-F0EC89831258}">
      <dgm:prSet/>
      <dgm:spPr/>
      <dgm:t>
        <a:bodyPr/>
        <a:lstStyle/>
        <a:p>
          <a:endParaRPr lang="cs-CZ"/>
        </a:p>
      </dgm:t>
    </dgm:pt>
    <dgm:pt modelId="{46F05D85-073D-4A82-BBDC-D3C15D5C9399}" type="sibTrans" cxnId="{55899BF4-4B23-4E5A-B285-F0EC89831258}">
      <dgm:prSet/>
      <dgm:spPr/>
      <dgm:t>
        <a:bodyPr/>
        <a:lstStyle/>
        <a:p>
          <a:endParaRPr lang="cs-CZ"/>
        </a:p>
      </dgm:t>
    </dgm:pt>
    <dgm:pt modelId="{5203281B-8783-4393-9608-16C9B47378B6}" type="pres">
      <dgm:prSet presAssocID="{21322B7B-07E6-4D80-9887-91E0545AF0EF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922384B-17D9-49AF-A3DE-4DB0E6321A99}" type="pres">
      <dgm:prSet presAssocID="{21322B7B-07E6-4D80-9887-91E0545AF0EF}" presName="dummyMaxCanvas" presStyleCnt="0"/>
      <dgm:spPr/>
    </dgm:pt>
    <dgm:pt modelId="{0134829B-7110-45DD-B566-F95230DEB094}" type="pres">
      <dgm:prSet presAssocID="{21322B7B-07E6-4D80-9887-91E0545AF0EF}" presName="parentComposite" presStyleCnt="0"/>
      <dgm:spPr/>
    </dgm:pt>
    <dgm:pt modelId="{BB282EB3-66CB-469C-9967-7515361DE2FD}" type="pres">
      <dgm:prSet presAssocID="{21322B7B-07E6-4D80-9887-91E0545AF0EF}" presName="parent1" presStyleLbl="alignAccFollowNode1" presStyleIdx="0" presStyleCnt="4" custAng="20621932" custLinFactNeighborX="11678" custLinFactNeighborY="45919">
        <dgm:presLayoutVars>
          <dgm:chMax val="4"/>
        </dgm:presLayoutVars>
      </dgm:prSet>
      <dgm:spPr/>
      <dgm:t>
        <a:bodyPr/>
        <a:lstStyle/>
        <a:p>
          <a:endParaRPr lang="cs-CZ"/>
        </a:p>
      </dgm:t>
    </dgm:pt>
    <dgm:pt modelId="{E60E9ECC-1B7A-4EDD-9DC8-68633E06E2BD}" type="pres">
      <dgm:prSet presAssocID="{21322B7B-07E6-4D80-9887-91E0545AF0EF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cs-CZ"/>
        </a:p>
      </dgm:t>
    </dgm:pt>
    <dgm:pt modelId="{41122F56-4D7C-4CF6-8148-CCEF3104B2D2}" type="pres">
      <dgm:prSet presAssocID="{21322B7B-07E6-4D80-9887-91E0545AF0EF}" presName="childrenComposite" presStyleCnt="0"/>
      <dgm:spPr/>
    </dgm:pt>
    <dgm:pt modelId="{FD55D179-465F-4D8D-9E74-3C050C2A8094}" type="pres">
      <dgm:prSet presAssocID="{21322B7B-07E6-4D80-9887-91E0545AF0EF}" presName="dummyMaxCanvas_ChildArea" presStyleCnt="0"/>
      <dgm:spPr/>
    </dgm:pt>
    <dgm:pt modelId="{63126D04-AFEF-440B-BA4A-C507E37EAD33}" type="pres">
      <dgm:prSet presAssocID="{21322B7B-07E6-4D80-9887-91E0545AF0EF}" presName="fulcrum" presStyleLbl="alignAccFollowNode1" presStyleIdx="2" presStyleCnt="4"/>
      <dgm:spPr>
        <a:solidFill>
          <a:srgbClr val="CC6600">
            <a:alpha val="90000"/>
          </a:srgbClr>
        </a:solidFill>
      </dgm:spPr>
      <dgm:t>
        <a:bodyPr/>
        <a:lstStyle/>
        <a:p>
          <a:endParaRPr lang="cs-CZ"/>
        </a:p>
      </dgm:t>
    </dgm:pt>
    <dgm:pt modelId="{3DB34AA9-E836-4D9C-BD7F-6D122CFCEB96}" type="pres">
      <dgm:prSet presAssocID="{21322B7B-07E6-4D80-9887-91E0545AF0EF}" presName="balance_23" presStyleLbl="alignAccFollowNode1" presStyleIdx="3" presStyleCnt="4">
        <dgm:presLayoutVars>
          <dgm:bulletEnabled val="1"/>
        </dgm:presLayoutVars>
      </dgm:prSet>
      <dgm:spPr>
        <a:solidFill>
          <a:srgbClr val="CC6600">
            <a:alpha val="89804"/>
          </a:srgbClr>
        </a:solidFill>
      </dgm:spPr>
      <dgm:t>
        <a:bodyPr/>
        <a:lstStyle/>
        <a:p>
          <a:endParaRPr lang="cs-CZ"/>
        </a:p>
      </dgm:t>
    </dgm:pt>
    <dgm:pt modelId="{1CDF836A-57FD-46F4-B405-6F88910DB7FA}" type="pres">
      <dgm:prSet presAssocID="{21322B7B-07E6-4D80-9887-91E0545AF0EF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5EDEFAB-D586-4610-8A21-10D82DFF04FD}" type="pres">
      <dgm:prSet presAssocID="{21322B7B-07E6-4D80-9887-91E0545AF0EF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4A73E0-3606-4F65-A816-95D702FD8A89}" type="pres">
      <dgm:prSet presAssocID="{21322B7B-07E6-4D80-9887-91E0545AF0EF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5E1F67-7B0F-48A6-B270-966F419414FB}" type="pres">
      <dgm:prSet presAssocID="{21322B7B-07E6-4D80-9887-91E0545AF0EF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74C5702-D31D-4497-89DC-633CACA1D6EB}" type="pres">
      <dgm:prSet presAssocID="{21322B7B-07E6-4D80-9887-91E0545AF0EF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DC210DC-3E5E-4027-A9BC-40E6776A7F33}" type="presOf" srcId="{AA443553-43DC-4EEB-A2FA-677EE516509A}" destId="{D5EDEFAB-D586-4610-8A21-10D82DFF04FD}" srcOrd="0" destOrd="0" presId="urn:microsoft.com/office/officeart/2005/8/layout/balance1"/>
    <dgm:cxn modelId="{205CB3F7-3A16-4CE8-9BD4-4650ED45F41B}" type="presOf" srcId="{7991569B-5F8D-429C-891B-44DF75D936C2}" destId="{E60E9ECC-1B7A-4EDD-9DC8-68633E06E2BD}" srcOrd="0" destOrd="0" presId="urn:microsoft.com/office/officeart/2005/8/layout/balance1"/>
    <dgm:cxn modelId="{D1024EE9-CC45-4F50-A31B-D293C0E5A3BB}" srcId="{BFA9B90B-CBB7-4085-B240-75421A191D5F}" destId="{64B1CE24-2504-4220-9DA6-6E86B4586FF7}" srcOrd="1" destOrd="0" parTransId="{95858157-7939-4A2F-AC4E-D49BD7446498}" sibTransId="{99F5A3BE-8D7D-4149-ABF5-1885EEACCACA}"/>
    <dgm:cxn modelId="{FD88C49D-D4A9-454B-9D5A-BF7E8AFF2624}" srcId="{BFA9B90B-CBB7-4085-B240-75421A191D5F}" destId="{9BBBA2FC-7248-4EE1-9A78-0DC314A88289}" srcOrd="0" destOrd="0" parTransId="{744F16B6-6C8A-4653-ABBD-467326B423A2}" sibTransId="{CB4C415F-4F02-48C8-BE24-27F079C89E86}"/>
    <dgm:cxn modelId="{A9D2D5AC-56E5-46AF-AC61-FAC3CDF0233F}" srcId="{21322B7B-07E6-4D80-9887-91E0545AF0EF}" destId="{7991569B-5F8D-429C-891B-44DF75D936C2}" srcOrd="1" destOrd="0" parTransId="{33736049-BB61-4FC2-BFFE-ECD5C7671E79}" sibTransId="{28B382AA-F1AD-4283-B472-0E15CD9C69CC}"/>
    <dgm:cxn modelId="{B8A5B91E-EFCB-47CA-8294-B3E1683B93A0}" type="presOf" srcId="{2715C831-0CBE-4C57-A4A9-3AC48872FD07}" destId="{1CDF836A-57FD-46F4-B405-6F88910DB7FA}" srcOrd="0" destOrd="0" presId="urn:microsoft.com/office/officeart/2005/8/layout/balance1"/>
    <dgm:cxn modelId="{151E4924-670A-4A27-B5DA-64E9EFD2FB59}" srcId="{7991569B-5F8D-429C-891B-44DF75D936C2}" destId="{2715C831-0CBE-4C57-A4A9-3AC48872FD07}" srcOrd="0" destOrd="0" parTransId="{663BC187-28C9-415E-9A87-5813F6634D66}" sibTransId="{756A843E-A2E2-402D-8F90-6DAA2A1F42BB}"/>
    <dgm:cxn modelId="{55899BF4-4B23-4E5A-B285-F0EC89831258}" srcId="{7991569B-5F8D-429C-891B-44DF75D936C2}" destId="{529675EE-929E-4603-B67C-455E9C27353C}" srcOrd="2" destOrd="0" parTransId="{CE67CA0D-EB4A-4542-8B4A-B874410C2382}" sibTransId="{46F05D85-073D-4A82-BBDC-D3C15D5C9399}"/>
    <dgm:cxn modelId="{50EC871E-7C87-4200-B568-1775509ED14B}" srcId="{21322B7B-07E6-4D80-9887-91E0545AF0EF}" destId="{BFA9B90B-CBB7-4085-B240-75421A191D5F}" srcOrd="0" destOrd="0" parTransId="{E3E2E119-93F5-49B4-8315-361EA690FB2D}" sibTransId="{39A3AF62-3CD8-4392-BF6D-C0873FF669F7}"/>
    <dgm:cxn modelId="{BDA02DD1-3626-440A-AC79-784382946327}" srcId="{7991569B-5F8D-429C-891B-44DF75D936C2}" destId="{AA443553-43DC-4EEB-A2FA-677EE516509A}" srcOrd="1" destOrd="0" parTransId="{EB361DBB-0EF7-4C25-826C-8DAB0BCA60FC}" sibTransId="{F782B088-4446-44DC-BCC3-C5104F65BC9D}"/>
    <dgm:cxn modelId="{0C8ACE9B-7319-4136-8B7D-8C07AABA7882}" type="presOf" srcId="{529675EE-929E-4603-B67C-455E9C27353C}" destId="{624A73E0-3606-4F65-A816-95D702FD8A89}" srcOrd="0" destOrd="0" presId="urn:microsoft.com/office/officeart/2005/8/layout/balance1"/>
    <dgm:cxn modelId="{23258BE0-0649-4213-84AE-586DB866C9C8}" type="presOf" srcId="{9BBBA2FC-7248-4EE1-9A78-0DC314A88289}" destId="{D85E1F67-7B0F-48A6-B270-966F419414FB}" srcOrd="0" destOrd="0" presId="urn:microsoft.com/office/officeart/2005/8/layout/balance1"/>
    <dgm:cxn modelId="{F1DA9DF4-940C-4F86-AC89-F57897093864}" type="presOf" srcId="{64B1CE24-2504-4220-9DA6-6E86B4586FF7}" destId="{D74C5702-D31D-4497-89DC-633CACA1D6EB}" srcOrd="0" destOrd="0" presId="urn:microsoft.com/office/officeart/2005/8/layout/balance1"/>
    <dgm:cxn modelId="{771825BF-32F1-4F81-860E-7AE953802C05}" type="presOf" srcId="{21322B7B-07E6-4D80-9887-91E0545AF0EF}" destId="{5203281B-8783-4393-9608-16C9B47378B6}" srcOrd="0" destOrd="0" presId="urn:microsoft.com/office/officeart/2005/8/layout/balance1"/>
    <dgm:cxn modelId="{5A5A2788-5187-45A3-BC5F-01706EE6FDD0}" type="presOf" srcId="{BFA9B90B-CBB7-4085-B240-75421A191D5F}" destId="{BB282EB3-66CB-469C-9967-7515361DE2FD}" srcOrd="0" destOrd="0" presId="urn:microsoft.com/office/officeart/2005/8/layout/balance1"/>
    <dgm:cxn modelId="{7215E59F-9D45-4511-9620-50F0017C10E6}" type="presParOf" srcId="{5203281B-8783-4393-9608-16C9B47378B6}" destId="{6922384B-17D9-49AF-A3DE-4DB0E6321A99}" srcOrd="0" destOrd="0" presId="urn:microsoft.com/office/officeart/2005/8/layout/balance1"/>
    <dgm:cxn modelId="{221FAF29-B12E-4047-8361-4166A1ADC100}" type="presParOf" srcId="{5203281B-8783-4393-9608-16C9B47378B6}" destId="{0134829B-7110-45DD-B566-F95230DEB094}" srcOrd="1" destOrd="0" presId="urn:microsoft.com/office/officeart/2005/8/layout/balance1"/>
    <dgm:cxn modelId="{3C1260A6-7C37-4D94-85B7-41C9B7E32BA7}" type="presParOf" srcId="{0134829B-7110-45DD-B566-F95230DEB094}" destId="{BB282EB3-66CB-469C-9967-7515361DE2FD}" srcOrd="0" destOrd="0" presId="urn:microsoft.com/office/officeart/2005/8/layout/balance1"/>
    <dgm:cxn modelId="{DB661C4C-0E81-4E53-92C3-B4B20FE9AD7E}" type="presParOf" srcId="{0134829B-7110-45DD-B566-F95230DEB094}" destId="{E60E9ECC-1B7A-4EDD-9DC8-68633E06E2BD}" srcOrd="1" destOrd="0" presId="urn:microsoft.com/office/officeart/2005/8/layout/balance1"/>
    <dgm:cxn modelId="{9B03EE58-8955-467B-B9B3-5D47773FE2B8}" type="presParOf" srcId="{5203281B-8783-4393-9608-16C9B47378B6}" destId="{41122F56-4D7C-4CF6-8148-CCEF3104B2D2}" srcOrd="2" destOrd="0" presId="urn:microsoft.com/office/officeart/2005/8/layout/balance1"/>
    <dgm:cxn modelId="{81121148-EE7E-4E9D-BB57-66CEFC736340}" type="presParOf" srcId="{41122F56-4D7C-4CF6-8148-CCEF3104B2D2}" destId="{FD55D179-465F-4D8D-9E74-3C050C2A8094}" srcOrd="0" destOrd="0" presId="urn:microsoft.com/office/officeart/2005/8/layout/balance1"/>
    <dgm:cxn modelId="{4C8A1160-1819-46AA-8B36-CA0300ABD979}" type="presParOf" srcId="{41122F56-4D7C-4CF6-8148-CCEF3104B2D2}" destId="{63126D04-AFEF-440B-BA4A-C507E37EAD33}" srcOrd="1" destOrd="0" presId="urn:microsoft.com/office/officeart/2005/8/layout/balance1"/>
    <dgm:cxn modelId="{78049867-CA37-4342-9D73-9BA347192E50}" type="presParOf" srcId="{41122F56-4D7C-4CF6-8148-CCEF3104B2D2}" destId="{3DB34AA9-E836-4D9C-BD7F-6D122CFCEB96}" srcOrd="2" destOrd="0" presId="urn:microsoft.com/office/officeart/2005/8/layout/balance1"/>
    <dgm:cxn modelId="{28379F36-0B1A-4E9B-835A-48411B246234}" type="presParOf" srcId="{41122F56-4D7C-4CF6-8148-CCEF3104B2D2}" destId="{1CDF836A-57FD-46F4-B405-6F88910DB7FA}" srcOrd="3" destOrd="0" presId="urn:microsoft.com/office/officeart/2005/8/layout/balance1"/>
    <dgm:cxn modelId="{713E93EE-98D8-471C-92D2-646A1EC11757}" type="presParOf" srcId="{41122F56-4D7C-4CF6-8148-CCEF3104B2D2}" destId="{D5EDEFAB-D586-4610-8A21-10D82DFF04FD}" srcOrd="4" destOrd="0" presId="urn:microsoft.com/office/officeart/2005/8/layout/balance1"/>
    <dgm:cxn modelId="{FA7E1105-5092-4DF8-8296-E975CBC4263B}" type="presParOf" srcId="{41122F56-4D7C-4CF6-8148-CCEF3104B2D2}" destId="{624A73E0-3606-4F65-A816-95D702FD8A89}" srcOrd="5" destOrd="0" presId="urn:microsoft.com/office/officeart/2005/8/layout/balance1"/>
    <dgm:cxn modelId="{964F09B5-B609-496A-B6A0-F3454B930240}" type="presParOf" srcId="{41122F56-4D7C-4CF6-8148-CCEF3104B2D2}" destId="{D85E1F67-7B0F-48A6-B270-966F419414FB}" srcOrd="6" destOrd="0" presId="urn:microsoft.com/office/officeart/2005/8/layout/balance1"/>
    <dgm:cxn modelId="{C86F6DC8-5A00-42BC-819F-69AE9F3C1495}" type="presParOf" srcId="{41122F56-4D7C-4CF6-8148-CCEF3104B2D2}" destId="{D74C5702-D31D-4497-89DC-633CACA1D6EB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82EB3-66CB-469C-9967-7515361DE2FD}">
      <dsp:nvSpPr>
        <dsp:cNvPr id="0" name=""/>
        <dsp:cNvSpPr/>
      </dsp:nvSpPr>
      <dsp:spPr>
        <a:xfrm rot="20621932">
          <a:off x="360039" y="360044"/>
          <a:ext cx="1270221" cy="705678"/>
        </a:xfrm>
        <a:prstGeom prst="roundRect">
          <a:avLst>
            <a:gd name="adj" fmla="val 10000"/>
          </a:avLst>
        </a:prstGeom>
        <a:solidFill>
          <a:srgbClr val="FFFF00">
            <a:alpha val="89804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Snímek</a:t>
          </a:r>
          <a:endParaRPr lang="cs-CZ" sz="1500" kern="1200" dirty="0"/>
        </a:p>
      </dsp:txBody>
      <dsp:txXfrm>
        <a:off x="380708" y="380713"/>
        <a:ext cx="1228883" cy="664340"/>
      </dsp:txXfrm>
    </dsp:sp>
    <dsp:sp modelId="{E60E9ECC-1B7A-4EDD-9DC8-68633E06E2BD}">
      <dsp:nvSpPr>
        <dsp:cNvPr id="0" name=""/>
        <dsp:cNvSpPr/>
      </dsp:nvSpPr>
      <dsp:spPr>
        <a:xfrm>
          <a:off x="2046467" y="36003"/>
          <a:ext cx="1270221" cy="705678"/>
        </a:xfrm>
        <a:prstGeom prst="roundRect">
          <a:avLst>
            <a:gd name="adj" fmla="val 10000"/>
          </a:avLst>
        </a:prstGeom>
        <a:solidFill>
          <a:srgbClr val="47D6F3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Prezentace</a:t>
          </a:r>
          <a:endParaRPr lang="cs-CZ" sz="1500" kern="1200" dirty="0"/>
        </a:p>
      </dsp:txBody>
      <dsp:txXfrm>
        <a:off x="2067136" y="56672"/>
        <a:ext cx="1228883" cy="664340"/>
      </dsp:txXfrm>
    </dsp:sp>
    <dsp:sp modelId="{63126D04-AFEF-440B-BA4A-C507E37EAD33}">
      <dsp:nvSpPr>
        <dsp:cNvPr id="0" name=""/>
        <dsp:cNvSpPr/>
      </dsp:nvSpPr>
      <dsp:spPr>
        <a:xfrm>
          <a:off x="1499566" y="3035137"/>
          <a:ext cx="529258" cy="529258"/>
        </a:xfrm>
        <a:prstGeom prst="triangle">
          <a:avLst/>
        </a:prstGeom>
        <a:solidFill>
          <a:srgbClr val="CC6600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B34AA9-E836-4D9C-BD7F-6D122CFCEB96}">
      <dsp:nvSpPr>
        <dsp:cNvPr id="0" name=""/>
        <dsp:cNvSpPr/>
      </dsp:nvSpPr>
      <dsp:spPr>
        <a:xfrm rot="240000">
          <a:off x="175934" y="2808343"/>
          <a:ext cx="3176522" cy="222124"/>
        </a:xfrm>
        <a:prstGeom prst="rect">
          <a:avLst/>
        </a:prstGeom>
        <a:solidFill>
          <a:srgbClr val="CC6600">
            <a:alpha val="89804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DF836A-57FD-46F4-B405-6F88910DB7FA}">
      <dsp:nvSpPr>
        <dsp:cNvPr id="0" name=""/>
        <dsp:cNvSpPr/>
      </dsp:nvSpPr>
      <dsp:spPr>
        <a:xfrm rot="240000">
          <a:off x="2083160" y="2252979"/>
          <a:ext cx="1267402" cy="590480"/>
        </a:xfrm>
        <a:prstGeom prst="roundRect">
          <a:avLst/>
        </a:prstGeom>
        <a:solidFill>
          <a:srgbClr val="FF3399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Objekty</a:t>
          </a:r>
          <a:endParaRPr lang="cs-CZ" sz="1800" kern="1200" dirty="0"/>
        </a:p>
      </dsp:txBody>
      <dsp:txXfrm>
        <a:off x="2111985" y="2281804"/>
        <a:ext cx="1209752" cy="532830"/>
      </dsp:txXfrm>
    </dsp:sp>
    <dsp:sp modelId="{D5EDEFAB-D586-4610-8A21-10D82DFF04FD}">
      <dsp:nvSpPr>
        <dsp:cNvPr id="0" name=""/>
        <dsp:cNvSpPr/>
      </dsp:nvSpPr>
      <dsp:spPr>
        <a:xfrm rot="240000">
          <a:off x="2129029" y="1617868"/>
          <a:ext cx="1267402" cy="590480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Formát</a:t>
          </a:r>
          <a:endParaRPr lang="cs-CZ" sz="1800" kern="1200" dirty="0"/>
        </a:p>
      </dsp:txBody>
      <dsp:txXfrm>
        <a:off x="2157854" y="1646693"/>
        <a:ext cx="1209752" cy="532830"/>
      </dsp:txXfrm>
    </dsp:sp>
    <dsp:sp modelId="{624A73E0-3606-4F65-A816-95D702FD8A89}">
      <dsp:nvSpPr>
        <dsp:cNvPr id="0" name=""/>
        <dsp:cNvSpPr/>
      </dsp:nvSpPr>
      <dsp:spPr>
        <a:xfrm rot="240000">
          <a:off x="2174898" y="996871"/>
          <a:ext cx="1267402" cy="59048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Návrh</a:t>
          </a:r>
          <a:endParaRPr lang="cs-CZ" sz="1800" kern="1200" dirty="0"/>
        </a:p>
      </dsp:txBody>
      <dsp:txXfrm>
        <a:off x="2203723" y="1025696"/>
        <a:ext cx="1209752" cy="532830"/>
      </dsp:txXfrm>
    </dsp:sp>
    <dsp:sp modelId="{D85E1F67-7B0F-48A6-B270-966F419414FB}">
      <dsp:nvSpPr>
        <dsp:cNvPr id="0" name=""/>
        <dsp:cNvSpPr/>
      </dsp:nvSpPr>
      <dsp:spPr>
        <a:xfrm rot="240000">
          <a:off x="266038" y="2125956"/>
          <a:ext cx="1267402" cy="590480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Přechody</a:t>
          </a:r>
          <a:endParaRPr lang="cs-CZ" sz="1800" kern="1200" dirty="0"/>
        </a:p>
      </dsp:txBody>
      <dsp:txXfrm>
        <a:off x="294863" y="2154781"/>
        <a:ext cx="1209752" cy="532830"/>
      </dsp:txXfrm>
    </dsp:sp>
    <dsp:sp modelId="{D74C5702-D31D-4497-89DC-633CACA1D6EB}">
      <dsp:nvSpPr>
        <dsp:cNvPr id="0" name=""/>
        <dsp:cNvSpPr/>
      </dsp:nvSpPr>
      <dsp:spPr>
        <a:xfrm rot="240000">
          <a:off x="311907" y="1490846"/>
          <a:ext cx="1267402" cy="59048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Animace</a:t>
          </a:r>
          <a:endParaRPr lang="cs-CZ" sz="1800" kern="1200" dirty="0"/>
        </a:p>
      </dsp:txBody>
      <dsp:txXfrm>
        <a:off x="340732" y="1519671"/>
        <a:ext cx="1209752" cy="532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DUM - MS Word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ADF930-A360-4015-A30E-624F2682CA3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0299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DUM - MS Word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547DF60-1F23-4DB9-BA40-82E7F502698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009620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dirty="0" smtClean="0">
                <a:solidFill>
                  <a:prstClr val="black"/>
                </a:solidFill>
              </a:rPr>
              <a:t>DUM - MS Word</a:t>
            </a: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9213-9D91-4DCB-9000-7CE7BFFA09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416C5-1C76-40E3-83E7-65E96500148E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6DBA4-D3BE-472C-A546-89A0B14D18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ADC9213-9D91-4DCB-9000-7CE7BFFA0945}" type="slidenum">
              <a:rPr lang="cs-CZ" smtClean="0">
                <a:solidFill>
                  <a:srgbClr val="4E67C8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660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D5329-B1F4-4FA7-90BA-75D27F7E551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149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4233A-81EC-454B-822B-7C3B23CD897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7396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E4DBA-F370-4C1C-BDD9-33EF9620FB9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92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08880-BC59-4ECE-8BE7-8D62FF9E70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4928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4DB61-9963-4B55-B00D-48DE95AAE00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0611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D1663-86EC-4DEB-A681-D5FCC94E74E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8499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FE524-8DA0-4F0D-8541-87D55F5E5B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734630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D5329-B1F4-4FA7-90BA-75D27F7E551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C5D6E-3572-4191-8064-A855F58BC9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668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416C5-1C76-40E3-83E7-65E96500148E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9256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6DBA4-D3BE-472C-A546-89A0B14D18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3185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4233A-81EC-454B-822B-7C3B23CD897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E4DBA-F370-4C1C-BDD9-33EF9620FB9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08880-BC59-4ECE-8BE7-8D62FF9E70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4DB61-9963-4B55-B00D-48DE95AAE00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D1663-86EC-4DEB-A681-D5FCC94E74E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FE524-8DA0-4F0D-8541-87D55F5E5B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54AC5D6E-3572-4191-8064-A855F58BC9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ADA6691-1FF2-4EDD-944D-92067EA1F9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1ADA6691-1FF2-4EDD-944D-92067EA1F9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932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slide" Target="slide5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slide" Target="slide8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slide" Target="slide8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476672"/>
            <a:ext cx="8100900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bdélník 4"/>
          <p:cNvSpPr/>
          <p:nvPr/>
        </p:nvSpPr>
        <p:spPr>
          <a:xfrm>
            <a:off x="1043608" y="2492896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Projektový </a:t>
            </a:r>
            <a:r>
              <a:rPr lang="cs-CZ" b="1" dirty="0" smtClean="0"/>
              <a:t>záměr:</a:t>
            </a:r>
            <a:endParaRPr lang="cs-CZ" dirty="0"/>
          </a:p>
          <a:p>
            <a:r>
              <a:rPr lang="cs-CZ" b="1" dirty="0"/>
              <a:t> </a:t>
            </a:r>
            <a:endParaRPr lang="cs-CZ" dirty="0"/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Moderní škola, moderní výuka 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EU peníze středním </a:t>
            </a:r>
            <a:r>
              <a:rPr lang="cs-CZ" b="1" dirty="0" smtClean="0">
                <a:solidFill>
                  <a:srgbClr val="FF0000"/>
                </a:solidFill>
              </a:rPr>
              <a:t>školám</a:t>
            </a:r>
          </a:p>
          <a:p>
            <a:endParaRPr lang="cs-CZ" dirty="0"/>
          </a:p>
          <a:p>
            <a:r>
              <a:rPr lang="cs-CZ" b="1" dirty="0"/>
              <a:t>Střední škola sociální péče a služeb, Zábřeh, nám. 8. května 2</a:t>
            </a:r>
          </a:p>
        </p:txBody>
      </p:sp>
    </p:spTree>
    <p:extLst>
      <p:ext uri="{BB962C8B-B14F-4D97-AF65-F5344CB8AC3E}">
        <p14:creationId xmlns:p14="http://schemas.microsoft.com/office/powerpoint/2010/main" val="146976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F68556"/>
            </a:gs>
            <a:gs pos="50000">
              <a:srgbClr val="FAC6A3"/>
            </a:gs>
            <a:gs pos="60000">
              <a:srgbClr val="F68556"/>
            </a:gs>
            <a:gs pos="55000">
              <a:schemeClr val="bg1"/>
            </a:gs>
            <a:gs pos="70000">
              <a:schemeClr val="bg1"/>
            </a:gs>
            <a:gs pos="75000">
              <a:srgbClr val="FAC6A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500068705"/>
              </p:ext>
            </p:extLst>
          </p:nvPr>
        </p:nvGraphicFramePr>
        <p:xfrm>
          <a:off x="4644008" y="2348880"/>
          <a:ext cx="352839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44008" y="476672"/>
            <a:ext cx="3528392" cy="1080120"/>
          </a:xfrm>
        </p:spPr>
        <p:txBody>
          <a:bodyPr>
            <a:noAutofit/>
          </a:bodyPr>
          <a:lstStyle/>
          <a:p>
            <a:pPr algn="ctr" eaLnBrk="1" hangingPunct="1"/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DIGITÁLNÍ UČEBNÍ MATERIÁL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620688"/>
            <a:ext cx="4320480" cy="1608584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MICROSOFT </a:t>
            </a:r>
          </a:p>
          <a:p>
            <a:pPr algn="ctr" eaLnBrk="1" hangingPunct="1"/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POWER POINT</a:t>
            </a:r>
          </a:p>
          <a:p>
            <a:pPr algn="ctr" eaLnBrk="1" hangingPunct="1"/>
            <a:r>
              <a:rPr lang="cs-CZ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LEKCE 17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-17721" y="5657671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>
                <a:solidFill>
                  <a:prstClr val="black"/>
                </a:solidFill>
              </a:rPr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algn="just"/>
            <a:endParaRPr lang="cs-CZ" sz="1200" dirty="0">
              <a:solidFill>
                <a:prstClr val="black"/>
              </a:solidFill>
            </a:endParaRPr>
          </a:p>
          <a:p>
            <a:pPr algn="just"/>
            <a:r>
              <a:rPr lang="cs-CZ" sz="1200" dirty="0">
                <a:solidFill>
                  <a:prstClr val="black"/>
                </a:solidFill>
              </a:rPr>
              <a:t>O</a:t>
            </a:r>
            <a:r>
              <a:rPr lang="cs-CZ" sz="1200" dirty="0" smtClean="0">
                <a:solidFill>
                  <a:prstClr val="black"/>
                </a:solidFill>
              </a:rPr>
              <a:t>bjekty </a:t>
            </a:r>
            <a:r>
              <a:rPr lang="cs-CZ" sz="1200" dirty="0">
                <a:solidFill>
                  <a:prstClr val="black"/>
                </a:solidFill>
              </a:rPr>
              <a:t>a text je vlastní originální tvorbou autora nebo jsou součástí softwaru Microsoft® </a:t>
            </a:r>
            <a:r>
              <a:rPr lang="cs-CZ" sz="1200" dirty="0" smtClean="0">
                <a:solidFill>
                  <a:prstClr val="black"/>
                </a:solidFill>
              </a:rPr>
              <a:t>Office.</a:t>
            </a:r>
            <a:endParaRPr lang="cs-CZ" sz="1200" dirty="0">
              <a:solidFill>
                <a:prstClr val="black"/>
              </a:solidFill>
            </a:endParaRPr>
          </a:p>
        </p:txBody>
      </p:sp>
      <p:grpSp>
        <p:nvGrpSpPr>
          <p:cNvPr id="11" name="Skupina 10"/>
          <p:cNvGrpSpPr/>
          <p:nvPr/>
        </p:nvGrpSpPr>
        <p:grpSpPr>
          <a:xfrm>
            <a:off x="8376269" y="36000"/>
            <a:ext cx="731731" cy="720000"/>
            <a:chOff x="8376269" y="36000"/>
            <a:chExt cx="731731" cy="720000"/>
          </a:xfrm>
        </p:grpSpPr>
        <p:sp>
          <p:nvSpPr>
            <p:cNvPr id="12" name="Tlačítko akce: Nápověda 11">
              <a:hlinkClick r:id="rId8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prstClr val="black"/>
                </a:solidFill>
              </a:endParaRPr>
            </a:p>
          </p:txBody>
        </p:sp>
        <p:sp>
          <p:nvSpPr>
            <p:cNvPr id="13" name="Tlačítko akce: Vlastní 12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prstClr val="white"/>
                  </a:solidFill>
                  <a:latin typeface="Constantia" pitchFamily="18" charset="0"/>
                </a:rPr>
                <a:t>X</a:t>
              </a:r>
              <a:endParaRPr lang="cs-CZ" sz="3200" b="1" dirty="0">
                <a:solidFill>
                  <a:prstClr val="white"/>
                </a:solidFill>
                <a:latin typeface="Constantia" pitchFamily="18" charset="0"/>
              </a:endParaRPr>
            </a:p>
          </p:txBody>
        </p:sp>
        <p:sp>
          <p:nvSpPr>
            <p:cNvPr id="15" name="Tlačítko akce: Dopředu nebo Další 14">
              <a:hlinkClick r:id="" action="ppaction://hlinkshowjump?jump=nextslide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2707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96" y="3212976"/>
            <a:ext cx="8906400" cy="1440000"/>
          </a:xfrm>
          <a:prstGeom prst="rect">
            <a:avLst/>
          </a:prstGeom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6120272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Návrh</a:t>
            </a:r>
          </a:p>
        </p:txBody>
      </p:sp>
      <p:cxnSp>
        <p:nvCxnSpPr>
          <p:cNvPr id="15" name="Přímá spojnice se šipkou 14"/>
          <p:cNvCxnSpPr>
            <a:stCxn id="16" idx="1"/>
            <a:endCxn id="31" idx="3"/>
          </p:cNvCxnSpPr>
          <p:nvPr/>
        </p:nvCxnSpPr>
        <p:spPr>
          <a:xfrm flipH="1">
            <a:off x="364095" y="2636912"/>
            <a:ext cx="1379310" cy="1094719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179512" y="2204864"/>
            <a:ext cx="3127785" cy="432048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Vzhled stránky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ú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prava rozměrů snímku a jeho orientace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lačítko akce: Vlastní 23">
            <a:hlinkClick r:id="" action="ppaction://noaction" highlightClick="1"/>
          </p:cNvPr>
          <p:cNvSpPr/>
          <p:nvPr/>
        </p:nvSpPr>
        <p:spPr>
          <a:xfrm>
            <a:off x="598095" y="3728128"/>
            <a:ext cx="7465905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lačítko akce: Vlastní 25">
            <a:hlinkClick r:id="" action="ppaction://noaction" highlightClick="1"/>
          </p:cNvPr>
          <p:cNvSpPr/>
          <p:nvPr/>
        </p:nvSpPr>
        <p:spPr>
          <a:xfrm>
            <a:off x="8064000" y="3731631"/>
            <a:ext cx="648000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lačítko akce: Vlastní 30">
            <a:hlinkClick r:id="" action="ppaction://noaction" highlightClick="1"/>
          </p:cNvPr>
          <p:cNvSpPr/>
          <p:nvPr/>
        </p:nvSpPr>
        <p:spPr>
          <a:xfrm>
            <a:off x="130095" y="3731631"/>
            <a:ext cx="468000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lačítko akce: Vlastní 42">
            <a:hlinkClick r:id="" action="ppaction://noaction" highlightClick="1"/>
          </p:cNvPr>
          <p:cNvSpPr/>
          <p:nvPr/>
        </p:nvSpPr>
        <p:spPr>
          <a:xfrm>
            <a:off x="3106912" y="5589240"/>
            <a:ext cx="2448272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Motivy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změní celkový návrh snímku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Přímá spojnice se šipkou 43"/>
          <p:cNvCxnSpPr>
            <a:stCxn id="43" idx="3"/>
            <a:endCxn id="24" idx="1"/>
          </p:cNvCxnSpPr>
          <p:nvPr/>
        </p:nvCxnSpPr>
        <p:spPr>
          <a:xfrm flipV="1">
            <a:off x="4331048" y="4664232"/>
            <a:ext cx="0" cy="92500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lačítko akce: Vlastní 59">
            <a:hlinkClick r:id="" action="ppaction://noaction" highlightClick="1"/>
          </p:cNvPr>
          <p:cNvSpPr/>
          <p:nvPr/>
        </p:nvSpPr>
        <p:spPr>
          <a:xfrm>
            <a:off x="5718653" y="2138606"/>
            <a:ext cx="2491463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Pozadí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arevná úprava pozadí snímku 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6" name="Přímá spojnice se šipkou 65"/>
          <p:cNvCxnSpPr>
            <a:stCxn id="60" idx="1"/>
            <a:endCxn id="26" idx="3"/>
          </p:cNvCxnSpPr>
          <p:nvPr/>
        </p:nvCxnSpPr>
        <p:spPr>
          <a:xfrm>
            <a:off x="6964385" y="2570606"/>
            <a:ext cx="1423615" cy="116102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ovéPole 3"/>
          <p:cNvSpPr txBox="1">
            <a:spLocks noChangeArrowheads="1"/>
          </p:cNvSpPr>
          <p:nvPr/>
        </p:nvSpPr>
        <p:spPr bwMode="auto">
          <a:xfrm>
            <a:off x="510000" y="1412776"/>
            <a:ext cx="6654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cs-CZ" b="1" dirty="0" smtClean="0"/>
              <a:t>Návrh</a:t>
            </a:r>
            <a:r>
              <a:rPr lang="cs-CZ" dirty="0" smtClean="0"/>
              <a:t> – karta umožňující celkový vzhled jednotlivých snímku.</a:t>
            </a:r>
            <a:r>
              <a:rPr lang="cs-CZ" dirty="0"/>
              <a:t>	</a:t>
            </a:r>
            <a:endParaRPr lang="cs-CZ" i="1" dirty="0" smtClean="0"/>
          </a:p>
        </p:txBody>
      </p:sp>
      <p:grpSp>
        <p:nvGrpSpPr>
          <p:cNvPr id="35" name="Skupina 34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36" name="Tlačítko akce: Nápověda 35">
              <a:hlinkClick r:id="rId3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AA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0" name="Tlačítko akce: Vlastní 39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lačítko akce: Zpět nebo Předchozí 40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2" name="Tlačítko akce: Dopředu nebo Další 41">
              <a:hlinkClick r:id="rId3" action="ppaction://hlinksldjump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47" name="Tlačítko akce: Informace 46">
            <a:hlinkClick r:id="rId4" action="ppaction://hlinksldjump" highlightClick="1"/>
          </p:cNvPr>
          <p:cNvSpPr/>
          <p:nvPr/>
        </p:nvSpPr>
        <p:spPr>
          <a:xfrm>
            <a:off x="3307296" y="2204864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0" name="Tlačítko akce: Informace 49">
            <a:hlinkClick r:id="rId5" action="ppaction://hlinksldjump" highlightClick="1"/>
          </p:cNvPr>
          <p:cNvSpPr/>
          <p:nvPr/>
        </p:nvSpPr>
        <p:spPr>
          <a:xfrm>
            <a:off x="8219221" y="2118219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1" name="Tlačítko akce: Informace 50">
            <a:hlinkClick r:id="rId6" action="ppaction://hlinksldjump" highlightClick="1"/>
          </p:cNvPr>
          <p:cNvSpPr/>
          <p:nvPr/>
        </p:nvSpPr>
        <p:spPr>
          <a:xfrm>
            <a:off x="5555184" y="5591495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247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819"/>
          <a:stretch/>
        </p:blipFill>
        <p:spPr bwMode="auto">
          <a:xfrm>
            <a:off x="2436033" y="2708920"/>
            <a:ext cx="1576475" cy="1274921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6120272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Vzhled stránky</a:t>
            </a:r>
          </a:p>
        </p:txBody>
      </p:sp>
      <p:sp>
        <p:nvSpPr>
          <p:cNvPr id="7172" name="TextovéPole 3"/>
          <p:cNvSpPr txBox="1">
            <a:spLocks noChangeArrowheads="1"/>
          </p:cNvSpPr>
          <p:nvPr/>
        </p:nvSpPr>
        <p:spPr bwMode="auto">
          <a:xfrm>
            <a:off x="395536" y="1412776"/>
            <a:ext cx="8412741" cy="3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cs-CZ" b="1" dirty="0" smtClean="0"/>
              <a:t>Vzhled stránky </a:t>
            </a:r>
            <a:r>
              <a:rPr lang="cs-CZ" dirty="0" smtClean="0"/>
              <a:t>– nabízí úpravu stránky co do její velikosti tak i orientace.</a:t>
            </a:r>
          </a:p>
          <a:p>
            <a:pPr algn="just" eaLnBrk="1" hangingPunct="1"/>
            <a:endParaRPr lang="cs-CZ" dirty="0"/>
          </a:p>
        </p:txBody>
      </p:sp>
      <p:sp>
        <p:nvSpPr>
          <p:cNvPr id="15" name="Tlačítko akce: Vlastní 14">
            <a:hlinkClick r:id="" action="ppaction://noaction" highlightClick="1"/>
          </p:cNvPr>
          <p:cNvSpPr/>
          <p:nvPr/>
        </p:nvSpPr>
        <p:spPr>
          <a:xfrm>
            <a:off x="2411760" y="2708920"/>
            <a:ext cx="720119" cy="1008112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lačítko akce: Vlastní 27">
            <a:hlinkClick r:id="" action="ppaction://noaction" highlightClick="1"/>
          </p:cNvPr>
          <p:cNvSpPr/>
          <p:nvPr/>
        </p:nvSpPr>
        <p:spPr>
          <a:xfrm>
            <a:off x="2987824" y="1844824"/>
            <a:ext cx="3960440" cy="33661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ikona </a:t>
            </a: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Orientace snímku</a:t>
            </a:r>
          </a:p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přepne mezi orientaci snímku na šířku nebo na výšku</a:t>
            </a:r>
          </a:p>
        </p:txBody>
      </p:sp>
      <p:sp>
        <p:nvSpPr>
          <p:cNvPr id="30" name="Tlačítko akce: Vlastní 29">
            <a:hlinkClick r:id="" action="ppaction://noaction" highlightClick="1"/>
          </p:cNvPr>
          <p:cNvSpPr/>
          <p:nvPr/>
        </p:nvSpPr>
        <p:spPr>
          <a:xfrm>
            <a:off x="334804" y="1916832"/>
            <a:ext cx="1849655" cy="3384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ikona </a:t>
            </a: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Vzhled stránky</a:t>
            </a:r>
          </a:p>
        </p:txBody>
      </p: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3142524" y="2708920"/>
            <a:ext cx="853412" cy="1008112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5" name="Přímá spojnice se šipkou 54"/>
          <p:cNvCxnSpPr>
            <a:stCxn id="30" idx="1"/>
            <a:endCxn id="15" idx="3"/>
          </p:cNvCxnSpPr>
          <p:nvPr/>
        </p:nvCxnSpPr>
        <p:spPr>
          <a:xfrm>
            <a:off x="1259632" y="2255232"/>
            <a:ext cx="1512188" cy="4536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>
            <a:stCxn id="28" idx="1"/>
            <a:endCxn id="16" idx="3"/>
          </p:cNvCxnSpPr>
          <p:nvPr/>
        </p:nvCxnSpPr>
        <p:spPr>
          <a:xfrm flipH="1">
            <a:off x="3569230" y="2181438"/>
            <a:ext cx="1398814" cy="52748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4" y="4289354"/>
            <a:ext cx="4206370" cy="187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7" name="Obdélník 7196"/>
          <p:cNvSpPr/>
          <p:nvPr/>
        </p:nvSpPr>
        <p:spPr>
          <a:xfrm>
            <a:off x="4473122" y="292494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hangingPunct="1"/>
            <a:r>
              <a:rPr lang="cs-CZ" u="sng" dirty="0"/>
              <a:t>Dialogové okno </a:t>
            </a:r>
            <a:r>
              <a:rPr lang="cs-CZ" i="1" u="sng" dirty="0"/>
              <a:t>Vzhled stránky</a:t>
            </a:r>
            <a:r>
              <a:rPr lang="cs-CZ" u="sng" dirty="0"/>
              <a:t>: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dirty="0"/>
              <a:t>Velikost snímku (přednastavený typ)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dirty="0"/>
              <a:t>Šířka a výška snímku v cm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dirty="0"/>
              <a:t>Číslování snímku (nabízí možnost číslování od libovolného čísla) 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dirty="0"/>
              <a:t>Orientace snímku – na výšku  nebo šířku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dirty="0"/>
              <a:t>Orientace </a:t>
            </a:r>
            <a:r>
              <a:rPr lang="cs-CZ" dirty="0" smtClean="0"/>
              <a:t>řádku poznámka </a:t>
            </a:r>
            <a:r>
              <a:rPr lang="cs-CZ" dirty="0"/>
              <a:t>– na šířku nebo na výšku</a:t>
            </a:r>
          </a:p>
        </p:txBody>
      </p:sp>
      <p:grpSp>
        <p:nvGrpSpPr>
          <p:cNvPr id="18" name="Skupina 17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24" name="Tlačítko akce: Návrat 23">
              <a:hlinkClick r:id="rId4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5" name="Tlačítko akce: Nápověda 24">
              <a:hlinkClick r:id="rId5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7" name="Tlačítko akce: Vlastní 26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7320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véPole 56"/>
          <p:cNvSpPr txBox="1"/>
          <p:nvPr/>
        </p:nvSpPr>
        <p:spPr>
          <a:xfrm>
            <a:off x="516110" y="1453133"/>
            <a:ext cx="752443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u="sng" dirty="0" smtClean="0"/>
              <a:t>Postup:</a:t>
            </a:r>
          </a:p>
          <a:p>
            <a:pPr marL="342900" indent="-342900" algn="just">
              <a:buAutoNum type="arabicParenR"/>
            </a:pPr>
            <a:r>
              <a:rPr lang="cs-CZ" dirty="0" smtClean="0"/>
              <a:t>Vyberte motiv pro prezentaci v ikoně </a:t>
            </a:r>
            <a:r>
              <a:rPr lang="cs-CZ" i="1" dirty="0" smtClean="0"/>
              <a:t>Motivy</a:t>
            </a:r>
          </a:p>
          <a:p>
            <a:pPr marL="342900" indent="-342900" algn="just">
              <a:buAutoNum type="arabicParenR"/>
            </a:pPr>
            <a:r>
              <a:rPr lang="cs-CZ" dirty="0" smtClean="0"/>
              <a:t>Nastavte barevnou škálu v ikoně </a:t>
            </a:r>
            <a:r>
              <a:rPr lang="cs-CZ" i="1" dirty="0" smtClean="0"/>
              <a:t>Barvy</a:t>
            </a:r>
          </a:p>
          <a:p>
            <a:pPr marL="342900" indent="-342900" algn="just">
              <a:buAutoNum type="arabicParenR"/>
            </a:pPr>
            <a:r>
              <a:rPr lang="cs-CZ" dirty="0" smtClean="0"/>
              <a:t>Nastavte typ písma pro celou prezentaci</a:t>
            </a:r>
          </a:p>
          <a:p>
            <a:pPr marL="342900" indent="-342900" algn="just">
              <a:buAutoNum type="arabicParenR"/>
            </a:pPr>
            <a:r>
              <a:rPr lang="cs-CZ" dirty="0" smtClean="0"/>
              <a:t>Nastavte efekty</a:t>
            </a:r>
            <a:endParaRPr lang="cs-CZ" dirty="0"/>
          </a:p>
        </p:txBody>
      </p:sp>
      <p:pic>
        <p:nvPicPr>
          <p:cNvPr id="1028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488" y="4437112"/>
            <a:ext cx="1080000" cy="1439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30" y="4437272"/>
            <a:ext cx="7727058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6120272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Motivy</a:t>
            </a:r>
          </a:p>
        </p:txBody>
      </p: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3440053" y="3328488"/>
            <a:ext cx="2621991" cy="9216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Písma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změní typ aktuálního snímku</a:t>
            </a:r>
          </a:p>
          <a:p>
            <a:pPr marL="171450" indent="-171450">
              <a:buFontTx/>
              <a:buChar char="-"/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výběr z přednastavených stylů nebo si </a:t>
            </a:r>
            <a:r>
              <a:rPr lang="cs-CZ" sz="12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vytvoříme vlastní styl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lačítko akce: Vlastní 37">
            <a:hlinkClick r:id="" action="ppaction://noaction" highlightClick="1"/>
          </p:cNvPr>
          <p:cNvSpPr/>
          <p:nvPr/>
        </p:nvSpPr>
        <p:spPr>
          <a:xfrm>
            <a:off x="6159652" y="3327992"/>
            <a:ext cx="2843832" cy="922096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Barvy</a:t>
            </a:r>
            <a:endParaRPr lang="cs-CZ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změní barvu aktuálního snímku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můžeme si vybrat z přednastavených barev nebo si vytvoříme vlastní barevnou škálu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lačítko akce: Vlastní 42">
            <a:hlinkClick r:id="" action="ppaction://noaction" highlightClick="1"/>
          </p:cNvPr>
          <p:cNvSpPr/>
          <p:nvPr/>
        </p:nvSpPr>
        <p:spPr>
          <a:xfrm>
            <a:off x="2555776" y="6129360"/>
            <a:ext cx="2304256" cy="540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Motivy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změní celkový návrh snímku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Skupina 52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54" name="Tlačítko akce: Návrat 53">
              <a:hlinkClick r:id="rId4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55" name="Tlačítko akce: Nápověda 54">
              <a:hlinkClick r:id="rId5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56" name="Tlačítko akce: Vlastní 5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9" name="Tlačítko akce: Vlastní 58">
            <a:hlinkClick r:id="" action="ppaction://noaction" highlightClick="1"/>
          </p:cNvPr>
          <p:cNvSpPr/>
          <p:nvPr/>
        </p:nvSpPr>
        <p:spPr>
          <a:xfrm>
            <a:off x="5580111" y="6057352"/>
            <a:ext cx="2736305" cy="540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Efekty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změní efekty aktuálního snímku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lačítko akce: Vlastní 24">
            <a:hlinkClick r:id="" action="ppaction://noaction" highlightClick="1"/>
          </p:cNvPr>
          <p:cNvSpPr/>
          <p:nvPr/>
        </p:nvSpPr>
        <p:spPr>
          <a:xfrm>
            <a:off x="157430" y="4437112"/>
            <a:ext cx="7727058" cy="1075513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lačítko akce: Vlastní 25">
            <a:hlinkClick r:id="" action="ppaction://noaction" highlightClick="1"/>
          </p:cNvPr>
          <p:cNvSpPr/>
          <p:nvPr/>
        </p:nvSpPr>
        <p:spPr>
          <a:xfrm>
            <a:off x="7892563" y="4821910"/>
            <a:ext cx="1071925" cy="352180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Přímá spojnice se šipkou 14"/>
          <p:cNvCxnSpPr>
            <a:stCxn id="16" idx="1"/>
            <a:endCxn id="26" idx="2"/>
          </p:cNvCxnSpPr>
          <p:nvPr/>
        </p:nvCxnSpPr>
        <p:spPr>
          <a:xfrm>
            <a:off x="4751049" y="4250088"/>
            <a:ext cx="3141514" cy="74791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se šipkou 38"/>
          <p:cNvCxnSpPr>
            <a:stCxn id="38" idx="1"/>
            <a:endCxn id="32" idx="3"/>
          </p:cNvCxnSpPr>
          <p:nvPr/>
        </p:nvCxnSpPr>
        <p:spPr>
          <a:xfrm>
            <a:off x="7581568" y="4250088"/>
            <a:ext cx="856950" cy="187024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>
            <a:stCxn id="43" idx="3"/>
            <a:endCxn id="25" idx="1"/>
          </p:cNvCxnSpPr>
          <p:nvPr/>
        </p:nvCxnSpPr>
        <p:spPr>
          <a:xfrm flipV="1">
            <a:off x="3707904" y="5512625"/>
            <a:ext cx="313055" cy="616735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nice se šipkou 60"/>
          <p:cNvCxnSpPr>
            <a:stCxn id="59" idx="3"/>
            <a:endCxn id="30" idx="1"/>
          </p:cNvCxnSpPr>
          <p:nvPr/>
        </p:nvCxnSpPr>
        <p:spPr>
          <a:xfrm flipV="1">
            <a:off x="6948264" y="5567735"/>
            <a:ext cx="1490254" cy="489617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lačítko akce: Vlastní 29">
            <a:hlinkClick r:id="" action="ppaction://noaction" highlightClick="1"/>
          </p:cNvPr>
          <p:cNvSpPr/>
          <p:nvPr/>
        </p:nvSpPr>
        <p:spPr>
          <a:xfrm>
            <a:off x="7902555" y="5174090"/>
            <a:ext cx="1071925" cy="393645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lačítko akce: Vlastní 31">
            <a:hlinkClick r:id="" action="ppaction://noaction" highlightClick="1"/>
          </p:cNvPr>
          <p:cNvSpPr/>
          <p:nvPr/>
        </p:nvSpPr>
        <p:spPr>
          <a:xfrm>
            <a:off x="7902555" y="4437112"/>
            <a:ext cx="1071925" cy="384798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65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1">
                <a:shade val="90000"/>
                <a:satMod val="150000"/>
              </a:schemeClr>
              <a:schemeClr val="bg1">
                <a:tint val="88000"/>
                <a:satMod val="150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900000" y="800768"/>
            <a:ext cx="4608104" cy="540000"/>
          </a:xfrm>
        </p:spPr>
        <p:txBody>
          <a:bodyPr>
            <a:noAutofit/>
          </a:bodyPr>
          <a:lstStyle/>
          <a:p>
            <a:pPr eaLnBrk="1" hangingPunct="1"/>
            <a:r>
              <a:rPr lang="cs-CZ" sz="4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Pozadí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95536" y="1700808"/>
            <a:ext cx="83524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cs-CZ" u="sng" dirty="0" smtClean="0"/>
              <a:t>Skupina </a:t>
            </a:r>
            <a:r>
              <a:rPr lang="cs-CZ" i="1" u="sng" dirty="0" smtClean="0"/>
              <a:t>Pozadí </a:t>
            </a:r>
            <a:r>
              <a:rPr lang="cs-CZ" u="sng" dirty="0" smtClean="0"/>
              <a:t>nabízí:</a:t>
            </a:r>
          </a:p>
          <a:p>
            <a:pPr algn="just">
              <a:lnSpc>
                <a:spcPct val="150000"/>
              </a:lnSpc>
            </a:pPr>
            <a:r>
              <a:rPr lang="cs-CZ" dirty="0" smtClean="0"/>
              <a:t>	- </a:t>
            </a:r>
            <a:r>
              <a:rPr lang="cs-CZ" i="1" dirty="0" smtClean="0"/>
              <a:t>Styly pozadí</a:t>
            </a:r>
          </a:p>
          <a:p>
            <a:pPr algn="just">
              <a:lnSpc>
                <a:spcPct val="150000"/>
              </a:lnSpc>
            </a:pPr>
            <a:r>
              <a:rPr lang="cs-CZ" dirty="0"/>
              <a:t>	</a:t>
            </a:r>
            <a:r>
              <a:rPr lang="cs-CZ" dirty="0" smtClean="0"/>
              <a:t>	- přednastavené možnosti</a:t>
            </a:r>
          </a:p>
          <a:p>
            <a:pPr>
              <a:lnSpc>
                <a:spcPct val="150000"/>
              </a:lnSpc>
            </a:pPr>
            <a:r>
              <a:rPr lang="cs-CZ" dirty="0"/>
              <a:t>	</a:t>
            </a:r>
            <a:r>
              <a:rPr lang="cs-CZ" dirty="0" smtClean="0"/>
              <a:t>	- nabídka </a:t>
            </a:r>
            <a:r>
              <a:rPr lang="cs-CZ" i="1" dirty="0" smtClean="0"/>
              <a:t>Formát pozadí </a:t>
            </a:r>
            <a:r>
              <a:rPr lang="cs-CZ" dirty="0" smtClean="0"/>
              <a:t>- otevře nové dialogové okno, kde můžeme nastavit pro pozadí Výplň, Barva obrázku, </a:t>
            </a:r>
            <a:r>
              <a:rPr lang="cs-CZ" dirty="0"/>
              <a:t>G</a:t>
            </a:r>
            <a:r>
              <a:rPr lang="cs-CZ" dirty="0" smtClean="0"/>
              <a:t>rafické efekty atd.</a:t>
            </a:r>
          </a:p>
          <a:p>
            <a:pPr algn="just">
              <a:lnSpc>
                <a:spcPct val="150000"/>
              </a:lnSpc>
            </a:pPr>
            <a:endParaRPr lang="cs-CZ" dirty="0"/>
          </a:p>
          <a:p>
            <a:pPr algn="just">
              <a:lnSpc>
                <a:spcPct val="150000"/>
              </a:lnSpc>
            </a:pPr>
            <a:endParaRPr lang="cs-CZ" dirty="0" smtClean="0"/>
          </a:p>
          <a:p>
            <a:pPr algn="just">
              <a:lnSpc>
                <a:spcPct val="150000"/>
              </a:lnSpc>
            </a:pPr>
            <a:r>
              <a:rPr lang="cs-CZ" i="1" dirty="0" smtClean="0">
                <a:sym typeface="Symbol"/>
              </a:rPr>
              <a:t>				</a:t>
            </a:r>
            <a:r>
              <a:rPr lang="cs-CZ" sz="3600" dirty="0" smtClean="0">
                <a:sym typeface="Symbol"/>
              </a:rPr>
              <a:t></a:t>
            </a:r>
            <a:endParaRPr lang="cs-CZ" sz="3600" dirty="0"/>
          </a:p>
          <a:p>
            <a:pPr algn="just">
              <a:lnSpc>
                <a:spcPct val="150000"/>
              </a:lnSpc>
            </a:pPr>
            <a:endParaRPr lang="cs-CZ" dirty="0" smtClean="0"/>
          </a:p>
          <a:p>
            <a:pPr algn="just">
              <a:lnSpc>
                <a:spcPct val="150000"/>
              </a:lnSpc>
            </a:pPr>
            <a:endParaRPr lang="cs-CZ" dirty="0"/>
          </a:p>
          <a:p>
            <a:pPr algn="just">
              <a:lnSpc>
                <a:spcPct val="150000"/>
              </a:lnSpc>
            </a:pPr>
            <a:r>
              <a:rPr lang="cs-CZ" dirty="0" smtClean="0"/>
              <a:t>	- </a:t>
            </a:r>
            <a:r>
              <a:rPr lang="cs-CZ" i="1" dirty="0" smtClean="0"/>
              <a:t>Skrýt grafiku pozadí </a:t>
            </a:r>
            <a:r>
              <a:rPr lang="cs-CZ" dirty="0" smtClean="0"/>
              <a:t>– nezobrazení grafiky pozadí zvoleného motivu</a:t>
            </a:r>
          </a:p>
        </p:txBody>
      </p:sp>
      <p:grpSp>
        <p:nvGrpSpPr>
          <p:cNvPr id="9" name="Skupina 8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10" name="Tlačítko akce: Návrat 9">
              <a:hlinkClick r:id="rId3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1" name="Tlačítko akce: Nápověda 10">
              <a:hlinkClick r:id="rId4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2" name="Tlačítko akce: Vlastní 11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lačítko akce: Dopředu nebo Další 13">
            <a:hlinkClick r:id="rId4" action="ppaction://hlinksldjump" highlightClick="1"/>
          </p:cNvPr>
          <p:cNvSpPr/>
          <p:nvPr/>
        </p:nvSpPr>
        <p:spPr>
          <a:xfrm>
            <a:off x="8748000" y="396000"/>
            <a:ext cx="360000" cy="36000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71035" y="980728"/>
            <a:ext cx="2088232" cy="130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832469"/>
            <a:ext cx="2736304" cy="2231626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32095"/>
            <a:ext cx="2544101" cy="22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22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/>
          <p:cNvGrpSpPr/>
          <p:nvPr/>
        </p:nvGrpSpPr>
        <p:grpSpPr>
          <a:xfrm>
            <a:off x="226127" y="971436"/>
            <a:ext cx="8525321" cy="3332055"/>
            <a:chOff x="222679" y="3249040"/>
            <a:chExt cx="8525321" cy="3332055"/>
          </a:xfrm>
        </p:grpSpPr>
        <p:sp>
          <p:nvSpPr>
            <p:cNvPr id="4" name="Nadpis 2"/>
            <p:cNvSpPr txBox="1">
              <a:spLocks/>
            </p:cNvSpPr>
            <p:nvPr/>
          </p:nvSpPr>
          <p:spPr>
            <a:xfrm>
              <a:off x="899592" y="3249040"/>
              <a:ext cx="6120272" cy="540000"/>
            </a:xfrm>
            <a:prstGeom prst="rect">
              <a:avLst/>
            </a:prstGeom>
          </p:spPr>
          <p:txBody>
            <a:bodyPr vert="horz" lIns="0" tIns="0" rIns="0" bIns="0" anchor="b">
              <a:noAutofit/>
              <a:scene3d>
                <a:camera prst="orthographicFront"/>
                <a:lightRig rig="freezing" dir="t">
                  <a:rot lat="0" lon="0" rev="5640000"/>
                </a:lightRig>
              </a:scene3d>
              <a:sp3d prstMaterial="flat">
                <a:contourClr>
                  <a:schemeClr val="tx2"/>
                </a:contourClr>
              </a:sp3d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5000" b="0" kern="1200">
                  <a:ln>
                    <a:noFill/>
                  </a:ln>
                  <a:solidFill>
                    <a:schemeClr val="tx2"/>
                  </a:solidFill>
                  <a:effectLst/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cs-CZ" sz="4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Cvičení</a:t>
              </a:r>
            </a:p>
          </p:txBody>
        </p:sp>
        <p:sp>
          <p:nvSpPr>
            <p:cNvPr id="5" name="TextovéPole 3"/>
            <p:cNvSpPr txBox="1">
              <a:spLocks noChangeArrowheads="1"/>
            </p:cNvSpPr>
            <p:nvPr/>
          </p:nvSpPr>
          <p:spPr bwMode="auto">
            <a:xfrm>
              <a:off x="222679" y="3995772"/>
              <a:ext cx="8525321" cy="2585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 eaLnBrk="1" hangingPunct="1"/>
              <a:r>
                <a:rPr lang="cs-CZ" u="sng" dirty="0" smtClean="0"/>
                <a:t>Ve vytvořené prezentaci upravte:</a:t>
              </a:r>
            </a:p>
            <a:p>
              <a:pPr algn="just" eaLnBrk="1" hangingPunct="1"/>
              <a:endParaRPr lang="cs-CZ" u="sng" dirty="0" smtClean="0"/>
            </a:p>
            <a:p>
              <a:pPr algn="just" eaLnBrk="1" hangingPunct="1"/>
              <a:r>
                <a:rPr lang="cs-CZ" b="1" dirty="0" smtClean="0"/>
                <a:t>Motiv</a:t>
              </a:r>
              <a:r>
                <a:rPr lang="cs-CZ" dirty="0" smtClean="0"/>
                <a:t> – Novinový papír</a:t>
              </a:r>
            </a:p>
            <a:p>
              <a:pPr algn="just" eaLnBrk="1" hangingPunct="1"/>
              <a:endParaRPr lang="cs-CZ" b="1" dirty="0" smtClean="0"/>
            </a:p>
            <a:p>
              <a:pPr algn="just" eaLnBrk="1" hangingPunct="1"/>
              <a:r>
                <a:rPr lang="cs-CZ" b="1" dirty="0" smtClean="0"/>
                <a:t>Barvy motivu </a:t>
              </a:r>
              <a:r>
                <a:rPr lang="cs-CZ" dirty="0" smtClean="0"/>
                <a:t>– Tok</a:t>
              </a:r>
            </a:p>
            <a:p>
              <a:pPr algn="just" eaLnBrk="1" hangingPunct="1"/>
              <a:endParaRPr lang="cs-CZ" b="1" dirty="0" smtClean="0"/>
            </a:p>
            <a:p>
              <a:pPr algn="just" eaLnBrk="1" hangingPunct="1"/>
              <a:r>
                <a:rPr lang="cs-CZ" b="1" dirty="0" smtClean="0"/>
                <a:t>Písma motivu</a:t>
              </a:r>
              <a:r>
                <a:rPr lang="cs-CZ" dirty="0" smtClean="0"/>
                <a:t> – Administrativní</a:t>
              </a:r>
            </a:p>
            <a:p>
              <a:pPr algn="just" eaLnBrk="1" hangingPunct="1"/>
              <a:endParaRPr lang="cs-CZ" dirty="0"/>
            </a:p>
            <a:p>
              <a:pPr algn="just" eaLnBrk="1" hangingPunct="1"/>
              <a:r>
                <a:rPr lang="cs-CZ" b="1" dirty="0" smtClean="0"/>
                <a:t>Styly pozadí </a:t>
              </a:r>
              <a:r>
                <a:rPr lang="cs-CZ" dirty="0" smtClean="0"/>
                <a:t>– Styl 10</a:t>
              </a:r>
              <a:endParaRPr lang="cs-CZ" dirty="0"/>
            </a:p>
          </p:txBody>
        </p:sp>
      </p:grpSp>
      <p:grpSp>
        <p:nvGrpSpPr>
          <p:cNvPr id="14" name="Skupina 13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15" name="Tlačítko akce: Nápověda 14">
              <a:hlinkClick r:id="rId2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6" name="Tlačítko akce: Vlastní 1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lačítko akce: Zpět nebo Předchozí 16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18" name="Tlačítko akce: Dopředu nebo Další 17">
            <a:hlinkClick r:id="" action="ppaction://hlinkshowjump?jump=nextslide" highlightClick="1"/>
          </p:cNvPr>
          <p:cNvSpPr/>
          <p:nvPr/>
        </p:nvSpPr>
        <p:spPr>
          <a:xfrm>
            <a:off x="8748000" y="396000"/>
            <a:ext cx="360000" cy="36000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206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000" y="540000"/>
            <a:ext cx="2890664" cy="540000"/>
          </a:xfrm>
        </p:spPr>
        <p:txBody>
          <a:bodyPr tIns="4680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Nápověda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126876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ápověda</a:t>
            </a:r>
            <a:r>
              <a:rPr lang="cs-CZ" dirty="0" smtClean="0"/>
              <a:t> slouží pro lepší pochopení ovládání prezentace.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1665235"/>
            <a:ext cx="8532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Tato prezentace je založena na ovládání pomocí </a:t>
            </a:r>
            <a:r>
              <a:rPr lang="cs-CZ" b="1" dirty="0" smtClean="0"/>
              <a:t>tlačítek akcí</a:t>
            </a:r>
            <a:r>
              <a:rPr lang="cs-CZ" dirty="0" smtClean="0"/>
              <a:t>. Jsou zde umístěny tyto tlačítka:</a:t>
            </a:r>
          </a:p>
          <a:p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</a:t>
            </a:r>
            <a:r>
              <a:rPr lang="cs-CZ" dirty="0"/>
              <a:t>Z</a:t>
            </a:r>
            <a:r>
              <a:rPr lang="cs-CZ" dirty="0" smtClean="0"/>
              <a:t>elené tlačítko se jmenuje NÁVRAT. Pokud je na obrazovce umístěno, 	můžete se s jeho pomocí vrátit na poslední zobrazený snímek.</a:t>
            </a: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         </a:t>
            </a:r>
            <a:r>
              <a:rPr lang="cs-CZ" dirty="0"/>
              <a:t>M</a:t>
            </a:r>
            <a:r>
              <a:rPr lang="cs-CZ" dirty="0" smtClean="0"/>
              <a:t>odré tlačítko s otazníkem je zobrazeno na každém snímku prezentace 	a pomůže vám vždy, když budeme mít problém s ovládáním. </a:t>
            </a:r>
          </a:p>
          <a:p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Červený čtverec s křížkem slouží pro ukončení prezentace.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Pokud narazíte v prezentaci na toto tlačítko, znamená to, že jsou k 	dispozici podrobnější informace. </a:t>
            </a:r>
            <a:r>
              <a:rPr lang="cs-CZ" dirty="0"/>
              <a:t>Tlačítko je v prezentaci vždy spojeno s </a:t>
            </a:r>
            <a:r>
              <a:rPr lang="cs-CZ" dirty="0" smtClean="0"/>
              <a:t>	oranžovým </a:t>
            </a:r>
            <a:r>
              <a:rPr lang="cs-CZ" dirty="0"/>
              <a:t>rámečkem, </a:t>
            </a:r>
            <a:r>
              <a:rPr lang="cs-CZ" dirty="0" smtClean="0"/>
              <a:t>ve </a:t>
            </a:r>
            <a:r>
              <a:rPr lang="cs-CZ" dirty="0"/>
              <a:t>kterém je název </a:t>
            </a:r>
            <a:r>
              <a:rPr lang="cs-CZ" dirty="0" smtClean="0"/>
              <a:t>látky.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Zelená šipka vás posune o snímek dopředu.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Žlutá šipka vás posune o snímek zpět.</a:t>
            </a:r>
          </a:p>
        </p:txBody>
      </p:sp>
      <p:sp>
        <p:nvSpPr>
          <p:cNvPr id="7" name="Tlačítko akce: Nápověda 6">
            <a:hlinkClick r:id="" action="ppaction://noaction" highlightClick="1"/>
          </p:cNvPr>
          <p:cNvSpPr/>
          <p:nvPr/>
        </p:nvSpPr>
        <p:spPr>
          <a:xfrm rot="19258697">
            <a:off x="647488" y="3429040"/>
            <a:ext cx="360000" cy="360000"/>
          </a:xfrm>
          <a:prstGeom prst="actionButtonHelp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Tlačítko akce: Zpět nebo Předchozí 7">
            <a:hlinkClick r:id="" action="ppaction://noaction" highlightClick="1"/>
          </p:cNvPr>
          <p:cNvSpPr/>
          <p:nvPr/>
        </p:nvSpPr>
        <p:spPr>
          <a:xfrm>
            <a:off x="633983" y="6283651"/>
            <a:ext cx="360000" cy="360000"/>
          </a:xfrm>
          <a:prstGeom prst="actionButtonBackPrevious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9" name="Tlačítko akce: Dopředu nebo Další 8">
            <a:hlinkClick r:id="" action="ppaction://noaction" highlightClick="1"/>
          </p:cNvPr>
          <p:cNvSpPr/>
          <p:nvPr/>
        </p:nvSpPr>
        <p:spPr>
          <a:xfrm>
            <a:off x="633983" y="5805264"/>
            <a:ext cx="360000" cy="36000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Tlačítko akce: Návrat 9">
            <a:hlinkClick r:id="" action="ppaction://noaction" highlightClick="1"/>
          </p:cNvPr>
          <p:cNvSpPr/>
          <p:nvPr/>
        </p:nvSpPr>
        <p:spPr>
          <a:xfrm rot="2222277">
            <a:off x="674897" y="2697190"/>
            <a:ext cx="360000" cy="360000"/>
          </a:xfrm>
          <a:prstGeom prst="actionButtonReturn">
            <a:avLst/>
          </a:prstGeom>
          <a:solidFill>
            <a:srgbClr val="7CCA6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2" name="Tlačítko akce: Vlastní 11">
            <a:hlinkClick r:id="" action="ppaction://noaction" highlightClick="1"/>
          </p:cNvPr>
          <p:cNvSpPr/>
          <p:nvPr/>
        </p:nvSpPr>
        <p:spPr>
          <a:xfrm rot="1473529">
            <a:off x="662135" y="4198582"/>
            <a:ext cx="360000" cy="360000"/>
          </a:xfrm>
          <a:prstGeom prst="actionButtonBlank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X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13" name="Tlačítko akce: Informace 12">
            <a:hlinkClick r:id="" action="ppaction://noaction" highlightClick="1"/>
          </p:cNvPr>
          <p:cNvSpPr/>
          <p:nvPr/>
        </p:nvSpPr>
        <p:spPr>
          <a:xfrm rot="1356695">
            <a:off x="689353" y="4929457"/>
            <a:ext cx="360000" cy="360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4" name="Tlačítko akce: Návrat 13">
            <a:hlinkClick r:id="" action="ppaction://hlinkshowjump?jump=lastslideviewed" highlightClick="1"/>
          </p:cNvPr>
          <p:cNvSpPr/>
          <p:nvPr/>
        </p:nvSpPr>
        <p:spPr>
          <a:xfrm>
            <a:off x="8388000" y="36000"/>
            <a:ext cx="360000" cy="360000"/>
          </a:xfrm>
          <a:prstGeom prst="actionButtonReturn">
            <a:avLst/>
          </a:prstGeom>
          <a:solidFill>
            <a:srgbClr val="7CCA6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5" name="Tlačítko akce: Vlastní 14">
            <a:hlinkClick r:id="" action="ppaction://hlinkshowjump?jump=endshow" highlightClick="1"/>
          </p:cNvPr>
          <p:cNvSpPr/>
          <p:nvPr/>
        </p:nvSpPr>
        <p:spPr>
          <a:xfrm>
            <a:off x="8748000" y="36000"/>
            <a:ext cx="360000" cy="360000"/>
          </a:xfrm>
          <a:prstGeom prst="actionButtonBlank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X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707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ok">
  <a:themeElements>
    <a:clrScheme name="snimky powerpoint">
      <a:dk1>
        <a:srgbClr val="000000"/>
      </a:dk1>
      <a:lt1>
        <a:srgbClr val="FFFFFF"/>
      </a:lt1>
      <a:dk2>
        <a:srgbClr val="000000"/>
      </a:dk2>
      <a:lt2>
        <a:srgbClr val="B4DCFA"/>
      </a:lt2>
      <a:accent1>
        <a:srgbClr val="F68556"/>
      </a:accent1>
      <a:accent2>
        <a:srgbClr val="F68556"/>
      </a:accent2>
      <a:accent3>
        <a:srgbClr val="F68556"/>
      </a:accent3>
      <a:accent4>
        <a:srgbClr val="F68556"/>
      </a:accent4>
      <a:accent5>
        <a:srgbClr val="F68556"/>
      </a:accent5>
      <a:accent6>
        <a:srgbClr val="F68556"/>
      </a:accent6>
      <a:hlink>
        <a:srgbClr val="C00000"/>
      </a:hlink>
      <a:folHlink>
        <a:srgbClr val="0070C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ustin">
  <a:themeElements>
    <a:clrScheme name="titul powerpoint">
      <a:dk1>
        <a:sysClr val="windowText" lastClr="000000"/>
      </a:dk1>
      <a:lt1>
        <a:srgbClr val="FFFFFF"/>
      </a:lt1>
      <a:dk2>
        <a:srgbClr val="0C0C0C"/>
      </a:dk2>
      <a:lt2>
        <a:srgbClr val="0C0C0C"/>
      </a:lt2>
      <a:accent1>
        <a:srgbClr val="F68556"/>
      </a:accent1>
      <a:accent2>
        <a:srgbClr val="F68556"/>
      </a:accent2>
      <a:accent3>
        <a:srgbClr val="F68556"/>
      </a:accent3>
      <a:accent4>
        <a:srgbClr val="F68556"/>
      </a:accent4>
      <a:accent5>
        <a:srgbClr val="F68556"/>
      </a:accent5>
      <a:accent6>
        <a:srgbClr val="F68556"/>
      </a:accent6>
      <a:hlink>
        <a:srgbClr val="F7B615"/>
      </a:hlink>
      <a:folHlink>
        <a:srgbClr val="704404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5233</TotalTime>
  <Words>314</Words>
  <Application>Microsoft Office PowerPoint</Application>
  <PresentationFormat>Předvádění na obrazovce (4:3)</PresentationFormat>
  <Paragraphs>101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8</vt:i4>
      </vt:variant>
    </vt:vector>
  </HeadingPairs>
  <TitlesOfParts>
    <vt:vector size="10" baseType="lpstr">
      <vt:lpstr>Tok</vt:lpstr>
      <vt:lpstr>1_Austin</vt:lpstr>
      <vt:lpstr>Prezentace aplikace PowerPoint</vt:lpstr>
      <vt:lpstr>DIGITÁLNÍ UČEBNÍ MATERIÁL</vt:lpstr>
      <vt:lpstr>Návrh</vt:lpstr>
      <vt:lpstr>Vzhled stránky</vt:lpstr>
      <vt:lpstr>Motivy</vt:lpstr>
      <vt:lpstr>Pozadí</vt:lpstr>
      <vt:lpstr>Prezentace aplikace PowerPoint</vt:lpstr>
      <vt:lpstr>Nápověda</vt:lpstr>
    </vt:vector>
  </TitlesOfParts>
  <Company>Urban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DIGITÁLNÍ UČEBNÍ MATERIÁL</dc:title>
  <dc:creator>Uživatel</dc:creator>
  <cp:lastModifiedBy>uzivatel</cp:lastModifiedBy>
  <cp:revision>450</cp:revision>
  <cp:lastPrinted>2013-11-19T23:05:01Z</cp:lastPrinted>
  <dcterms:created xsi:type="dcterms:W3CDTF">2011-10-30T10:22:46Z</dcterms:created>
  <dcterms:modified xsi:type="dcterms:W3CDTF">2013-12-16T02:05:52Z</dcterms:modified>
</cp:coreProperties>
</file>