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85" r:id="rId2"/>
  </p:sldMasterIdLst>
  <p:notesMasterIdLst>
    <p:notesMasterId r:id="rId12"/>
  </p:notesMasterIdLst>
  <p:handoutMasterIdLst>
    <p:handoutMasterId r:id="rId13"/>
  </p:handoutMasterIdLst>
  <p:sldIdLst>
    <p:sldId id="278" r:id="rId3"/>
    <p:sldId id="257" r:id="rId4"/>
    <p:sldId id="271" r:id="rId5"/>
    <p:sldId id="273" r:id="rId6"/>
    <p:sldId id="272" r:id="rId7"/>
    <p:sldId id="274" r:id="rId8"/>
    <p:sldId id="275" r:id="rId9"/>
    <p:sldId id="276" r:id="rId10"/>
    <p:sldId id="270" r:id="rId11"/>
  </p:sldIdLst>
  <p:sldSz cx="9144000" cy="6858000" type="screen4x3"/>
  <p:notesSz cx="6858000" cy="9144000"/>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399"/>
    <a:srgbClr val="2E19C7"/>
    <a:srgbClr val="FDFD2F"/>
    <a:srgbClr val="00FF00"/>
    <a:srgbClr val="000000"/>
    <a:srgbClr val="47D6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139" autoAdjust="0"/>
  </p:normalViewPr>
  <p:slideViewPr>
    <p:cSldViewPr>
      <p:cViewPr varScale="1">
        <p:scale>
          <a:sx n="69" d="100"/>
          <a:sy n="69" d="100"/>
        </p:scale>
        <p:origin x="-141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322B7B-07E6-4D80-9887-91E0545AF0EF}" type="doc">
      <dgm:prSet loTypeId="urn:microsoft.com/office/officeart/2005/8/layout/balance1" loCatId="relationship" qsTypeId="urn:microsoft.com/office/officeart/2005/8/quickstyle/3d1" qsCatId="3D" csTypeId="urn:microsoft.com/office/officeart/2005/8/colors/colorful5" csCatId="colorful" phldr="1"/>
      <dgm:spPr/>
      <dgm:t>
        <a:bodyPr/>
        <a:lstStyle/>
        <a:p>
          <a:endParaRPr lang="cs-CZ"/>
        </a:p>
      </dgm:t>
    </dgm:pt>
    <dgm:pt modelId="{BFA9B90B-CBB7-4085-B240-75421A191D5F}">
      <dgm:prSet phldrT="[Text]"/>
      <dgm:spPr>
        <a:solidFill>
          <a:srgbClr val="FFFF00">
            <a:alpha val="89804"/>
          </a:srgbClr>
        </a:solidFill>
      </dgm:spPr>
      <dgm:t>
        <a:bodyPr/>
        <a:lstStyle/>
        <a:p>
          <a:r>
            <a:rPr lang="cs-CZ" dirty="0" smtClean="0"/>
            <a:t>Tabulka</a:t>
          </a:r>
          <a:endParaRPr lang="cs-CZ" dirty="0"/>
        </a:p>
      </dgm:t>
    </dgm:pt>
    <dgm:pt modelId="{E3E2E119-93F5-49B4-8315-361EA690FB2D}" type="parTrans" cxnId="{50EC871E-7C87-4200-B568-1775509ED14B}">
      <dgm:prSet/>
      <dgm:spPr/>
      <dgm:t>
        <a:bodyPr/>
        <a:lstStyle/>
        <a:p>
          <a:endParaRPr lang="cs-CZ"/>
        </a:p>
      </dgm:t>
    </dgm:pt>
    <dgm:pt modelId="{39A3AF62-3CD8-4392-BF6D-C0873FF669F7}" type="sibTrans" cxnId="{50EC871E-7C87-4200-B568-1775509ED14B}">
      <dgm:prSet/>
      <dgm:spPr/>
      <dgm:t>
        <a:bodyPr/>
        <a:lstStyle/>
        <a:p>
          <a:endParaRPr lang="cs-CZ"/>
        </a:p>
      </dgm:t>
    </dgm:pt>
    <dgm:pt modelId="{9BBBA2FC-7248-4EE1-9A78-0DC314A88289}">
      <dgm:prSet phldrT="[Text]"/>
      <dgm:spPr>
        <a:solidFill>
          <a:srgbClr val="7030A0"/>
        </a:solidFill>
      </dgm:spPr>
      <dgm:t>
        <a:bodyPr/>
        <a:lstStyle/>
        <a:p>
          <a:r>
            <a:rPr lang="cs-CZ" dirty="0" smtClean="0"/>
            <a:t>List</a:t>
          </a:r>
          <a:endParaRPr lang="cs-CZ" dirty="0"/>
        </a:p>
      </dgm:t>
    </dgm:pt>
    <dgm:pt modelId="{744F16B6-6C8A-4653-ABBD-467326B423A2}" type="parTrans" cxnId="{FD88C49D-D4A9-454B-9D5A-BF7E8AFF2624}">
      <dgm:prSet/>
      <dgm:spPr/>
      <dgm:t>
        <a:bodyPr/>
        <a:lstStyle/>
        <a:p>
          <a:endParaRPr lang="cs-CZ"/>
        </a:p>
      </dgm:t>
    </dgm:pt>
    <dgm:pt modelId="{CB4C415F-4F02-48C8-BE24-27F079C89E86}" type="sibTrans" cxnId="{FD88C49D-D4A9-454B-9D5A-BF7E8AFF2624}">
      <dgm:prSet/>
      <dgm:spPr/>
      <dgm:t>
        <a:bodyPr/>
        <a:lstStyle/>
        <a:p>
          <a:endParaRPr lang="cs-CZ"/>
        </a:p>
      </dgm:t>
    </dgm:pt>
    <dgm:pt modelId="{64B1CE24-2504-4220-9DA6-6E86B4586FF7}">
      <dgm:prSet phldrT="[Text]"/>
      <dgm:spPr>
        <a:solidFill>
          <a:srgbClr val="FF0000"/>
        </a:solidFill>
      </dgm:spPr>
      <dgm:t>
        <a:bodyPr/>
        <a:lstStyle/>
        <a:p>
          <a:r>
            <a:rPr lang="cs-CZ" dirty="0" smtClean="0"/>
            <a:t>Řádek</a:t>
          </a:r>
          <a:endParaRPr lang="cs-CZ" dirty="0"/>
        </a:p>
      </dgm:t>
    </dgm:pt>
    <dgm:pt modelId="{95858157-7939-4A2F-AC4E-D49BD7446498}" type="parTrans" cxnId="{D1024EE9-CC45-4F50-A31B-D293C0E5A3BB}">
      <dgm:prSet/>
      <dgm:spPr/>
      <dgm:t>
        <a:bodyPr/>
        <a:lstStyle/>
        <a:p>
          <a:endParaRPr lang="cs-CZ"/>
        </a:p>
      </dgm:t>
    </dgm:pt>
    <dgm:pt modelId="{99F5A3BE-8D7D-4149-ABF5-1885EEACCACA}" type="sibTrans" cxnId="{D1024EE9-CC45-4F50-A31B-D293C0E5A3BB}">
      <dgm:prSet/>
      <dgm:spPr/>
      <dgm:t>
        <a:bodyPr/>
        <a:lstStyle/>
        <a:p>
          <a:endParaRPr lang="cs-CZ"/>
        </a:p>
      </dgm:t>
    </dgm:pt>
    <dgm:pt modelId="{7991569B-5F8D-429C-891B-44DF75D936C2}">
      <dgm:prSet phldrT="[Text]"/>
      <dgm:spPr>
        <a:solidFill>
          <a:srgbClr val="47D6F3">
            <a:alpha val="90000"/>
          </a:srgbClr>
        </a:solidFill>
      </dgm:spPr>
      <dgm:t>
        <a:bodyPr/>
        <a:lstStyle/>
        <a:p>
          <a:r>
            <a:rPr lang="cs-CZ" dirty="0" smtClean="0"/>
            <a:t>Sloupec</a:t>
          </a:r>
          <a:endParaRPr lang="cs-CZ" dirty="0"/>
        </a:p>
      </dgm:t>
    </dgm:pt>
    <dgm:pt modelId="{33736049-BB61-4FC2-BFFE-ECD5C7671E79}" type="parTrans" cxnId="{A9D2D5AC-56E5-46AF-AC61-FAC3CDF0233F}">
      <dgm:prSet/>
      <dgm:spPr/>
      <dgm:t>
        <a:bodyPr/>
        <a:lstStyle/>
        <a:p>
          <a:endParaRPr lang="cs-CZ"/>
        </a:p>
      </dgm:t>
    </dgm:pt>
    <dgm:pt modelId="{28B382AA-F1AD-4283-B472-0E15CD9C69CC}" type="sibTrans" cxnId="{A9D2D5AC-56E5-46AF-AC61-FAC3CDF0233F}">
      <dgm:prSet/>
      <dgm:spPr/>
      <dgm:t>
        <a:bodyPr/>
        <a:lstStyle/>
        <a:p>
          <a:endParaRPr lang="cs-CZ"/>
        </a:p>
      </dgm:t>
    </dgm:pt>
    <dgm:pt modelId="{2715C831-0CBE-4C57-A4A9-3AC48872FD07}">
      <dgm:prSet phldrT="[Text]"/>
      <dgm:spPr>
        <a:solidFill>
          <a:srgbClr val="FF3399"/>
        </a:solidFill>
      </dgm:spPr>
      <dgm:t>
        <a:bodyPr/>
        <a:lstStyle/>
        <a:p>
          <a:r>
            <a:rPr lang="cs-CZ" dirty="0" smtClean="0"/>
            <a:t>Graf</a:t>
          </a:r>
          <a:endParaRPr lang="cs-CZ" dirty="0"/>
        </a:p>
      </dgm:t>
    </dgm:pt>
    <dgm:pt modelId="{663BC187-28C9-415E-9A87-5813F6634D66}" type="parTrans" cxnId="{151E4924-670A-4A27-B5DA-64E9EFD2FB59}">
      <dgm:prSet/>
      <dgm:spPr/>
      <dgm:t>
        <a:bodyPr/>
        <a:lstStyle/>
        <a:p>
          <a:endParaRPr lang="cs-CZ"/>
        </a:p>
      </dgm:t>
    </dgm:pt>
    <dgm:pt modelId="{756A843E-A2E2-402D-8F90-6DAA2A1F42BB}" type="sibTrans" cxnId="{151E4924-670A-4A27-B5DA-64E9EFD2FB59}">
      <dgm:prSet/>
      <dgm:spPr/>
      <dgm:t>
        <a:bodyPr/>
        <a:lstStyle/>
        <a:p>
          <a:endParaRPr lang="cs-CZ"/>
        </a:p>
      </dgm:t>
    </dgm:pt>
    <dgm:pt modelId="{AA443553-43DC-4EEB-A2FA-677EE516509A}">
      <dgm:prSet phldrT="[Text]"/>
      <dgm:spPr>
        <a:solidFill>
          <a:srgbClr val="92D050"/>
        </a:solidFill>
      </dgm:spPr>
      <dgm:t>
        <a:bodyPr/>
        <a:lstStyle/>
        <a:p>
          <a:r>
            <a:rPr lang="cs-CZ" dirty="0" smtClean="0"/>
            <a:t>Funkce</a:t>
          </a:r>
          <a:endParaRPr lang="cs-CZ" dirty="0"/>
        </a:p>
      </dgm:t>
    </dgm:pt>
    <dgm:pt modelId="{EB361DBB-0EF7-4C25-826C-8DAB0BCA60FC}" type="parTrans" cxnId="{BDA02DD1-3626-440A-AC79-784382946327}">
      <dgm:prSet/>
      <dgm:spPr/>
      <dgm:t>
        <a:bodyPr/>
        <a:lstStyle/>
        <a:p>
          <a:endParaRPr lang="cs-CZ"/>
        </a:p>
      </dgm:t>
    </dgm:pt>
    <dgm:pt modelId="{F782B088-4446-44DC-BCC3-C5104F65BC9D}" type="sibTrans" cxnId="{BDA02DD1-3626-440A-AC79-784382946327}">
      <dgm:prSet/>
      <dgm:spPr/>
      <dgm:t>
        <a:bodyPr/>
        <a:lstStyle/>
        <a:p>
          <a:endParaRPr lang="cs-CZ"/>
        </a:p>
      </dgm:t>
    </dgm:pt>
    <dgm:pt modelId="{529675EE-929E-4603-B67C-455E9C27353C}">
      <dgm:prSet phldrT="[Text]"/>
      <dgm:spPr>
        <a:solidFill>
          <a:srgbClr val="FFC000"/>
        </a:solidFill>
      </dgm:spPr>
      <dgm:t>
        <a:bodyPr/>
        <a:lstStyle/>
        <a:p>
          <a:r>
            <a:rPr lang="cs-CZ" dirty="0" smtClean="0"/>
            <a:t>Buňka</a:t>
          </a:r>
          <a:endParaRPr lang="cs-CZ" dirty="0"/>
        </a:p>
      </dgm:t>
    </dgm:pt>
    <dgm:pt modelId="{CE67CA0D-EB4A-4542-8B4A-B874410C2382}" type="parTrans" cxnId="{55899BF4-4B23-4E5A-B285-F0EC89831258}">
      <dgm:prSet/>
      <dgm:spPr/>
      <dgm:t>
        <a:bodyPr/>
        <a:lstStyle/>
        <a:p>
          <a:endParaRPr lang="cs-CZ"/>
        </a:p>
      </dgm:t>
    </dgm:pt>
    <dgm:pt modelId="{46F05D85-073D-4A82-BBDC-D3C15D5C9399}" type="sibTrans" cxnId="{55899BF4-4B23-4E5A-B285-F0EC89831258}">
      <dgm:prSet/>
      <dgm:spPr/>
      <dgm:t>
        <a:bodyPr/>
        <a:lstStyle/>
        <a:p>
          <a:endParaRPr lang="cs-CZ"/>
        </a:p>
      </dgm:t>
    </dgm:pt>
    <dgm:pt modelId="{5203281B-8783-4393-9608-16C9B47378B6}" type="pres">
      <dgm:prSet presAssocID="{21322B7B-07E6-4D80-9887-91E0545AF0EF}" presName="outerComposite" presStyleCnt="0">
        <dgm:presLayoutVars>
          <dgm:chMax val="2"/>
          <dgm:animLvl val="lvl"/>
          <dgm:resizeHandles val="exact"/>
        </dgm:presLayoutVars>
      </dgm:prSet>
      <dgm:spPr/>
      <dgm:t>
        <a:bodyPr/>
        <a:lstStyle/>
        <a:p>
          <a:endParaRPr lang="cs-CZ"/>
        </a:p>
      </dgm:t>
    </dgm:pt>
    <dgm:pt modelId="{6922384B-17D9-49AF-A3DE-4DB0E6321A99}" type="pres">
      <dgm:prSet presAssocID="{21322B7B-07E6-4D80-9887-91E0545AF0EF}" presName="dummyMaxCanvas" presStyleCnt="0"/>
      <dgm:spPr/>
    </dgm:pt>
    <dgm:pt modelId="{0134829B-7110-45DD-B566-F95230DEB094}" type="pres">
      <dgm:prSet presAssocID="{21322B7B-07E6-4D80-9887-91E0545AF0EF}" presName="parentComposite" presStyleCnt="0"/>
      <dgm:spPr/>
    </dgm:pt>
    <dgm:pt modelId="{BB282EB3-66CB-469C-9967-7515361DE2FD}" type="pres">
      <dgm:prSet presAssocID="{21322B7B-07E6-4D80-9887-91E0545AF0EF}" presName="parent1" presStyleLbl="alignAccFollowNode1" presStyleIdx="0" presStyleCnt="4" custAng="20621932" custLinFactNeighborX="11678" custLinFactNeighborY="45919">
        <dgm:presLayoutVars>
          <dgm:chMax val="4"/>
        </dgm:presLayoutVars>
      </dgm:prSet>
      <dgm:spPr/>
      <dgm:t>
        <a:bodyPr/>
        <a:lstStyle/>
        <a:p>
          <a:endParaRPr lang="cs-CZ"/>
        </a:p>
      </dgm:t>
    </dgm:pt>
    <dgm:pt modelId="{E60E9ECC-1B7A-4EDD-9DC8-68633E06E2BD}" type="pres">
      <dgm:prSet presAssocID="{21322B7B-07E6-4D80-9887-91E0545AF0EF}" presName="parent2" presStyleLbl="alignAccFollowNode1" presStyleIdx="1" presStyleCnt="4">
        <dgm:presLayoutVars>
          <dgm:chMax val="4"/>
        </dgm:presLayoutVars>
      </dgm:prSet>
      <dgm:spPr/>
      <dgm:t>
        <a:bodyPr/>
        <a:lstStyle/>
        <a:p>
          <a:endParaRPr lang="cs-CZ"/>
        </a:p>
      </dgm:t>
    </dgm:pt>
    <dgm:pt modelId="{41122F56-4D7C-4CF6-8148-CCEF3104B2D2}" type="pres">
      <dgm:prSet presAssocID="{21322B7B-07E6-4D80-9887-91E0545AF0EF}" presName="childrenComposite" presStyleCnt="0"/>
      <dgm:spPr/>
    </dgm:pt>
    <dgm:pt modelId="{FD55D179-465F-4D8D-9E74-3C050C2A8094}" type="pres">
      <dgm:prSet presAssocID="{21322B7B-07E6-4D80-9887-91E0545AF0EF}" presName="dummyMaxCanvas_ChildArea" presStyleCnt="0"/>
      <dgm:spPr/>
    </dgm:pt>
    <dgm:pt modelId="{63126D04-AFEF-440B-BA4A-C507E37EAD33}" type="pres">
      <dgm:prSet presAssocID="{21322B7B-07E6-4D80-9887-91E0545AF0EF}" presName="fulcrum" presStyleLbl="alignAccFollowNode1" presStyleIdx="2" presStyleCnt="4"/>
      <dgm:spPr>
        <a:solidFill>
          <a:srgbClr val="CC6600">
            <a:alpha val="90000"/>
          </a:srgbClr>
        </a:solidFill>
      </dgm:spPr>
      <dgm:t>
        <a:bodyPr/>
        <a:lstStyle/>
        <a:p>
          <a:endParaRPr lang="cs-CZ"/>
        </a:p>
      </dgm:t>
    </dgm:pt>
    <dgm:pt modelId="{3DB34AA9-E836-4D9C-BD7F-6D122CFCEB96}" type="pres">
      <dgm:prSet presAssocID="{21322B7B-07E6-4D80-9887-91E0545AF0EF}" presName="balance_23" presStyleLbl="alignAccFollowNode1" presStyleIdx="3" presStyleCnt="4">
        <dgm:presLayoutVars>
          <dgm:bulletEnabled val="1"/>
        </dgm:presLayoutVars>
      </dgm:prSet>
      <dgm:spPr>
        <a:solidFill>
          <a:srgbClr val="CC6600">
            <a:alpha val="89804"/>
          </a:srgbClr>
        </a:solidFill>
      </dgm:spPr>
      <dgm:t>
        <a:bodyPr/>
        <a:lstStyle/>
        <a:p>
          <a:endParaRPr lang="cs-CZ"/>
        </a:p>
      </dgm:t>
    </dgm:pt>
    <dgm:pt modelId="{1CDF836A-57FD-46F4-B405-6F88910DB7FA}" type="pres">
      <dgm:prSet presAssocID="{21322B7B-07E6-4D80-9887-91E0545AF0EF}" presName="right_23_1" presStyleLbl="node1" presStyleIdx="0" presStyleCnt="5">
        <dgm:presLayoutVars>
          <dgm:bulletEnabled val="1"/>
        </dgm:presLayoutVars>
      </dgm:prSet>
      <dgm:spPr/>
      <dgm:t>
        <a:bodyPr/>
        <a:lstStyle/>
        <a:p>
          <a:endParaRPr lang="cs-CZ"/>
        </a:p>
      </dgm:t>
    </dgm:pt>
    <dgm:pt modelId="{D5EDEFAB-D586-4610-8A21-10D82DFF04FD}" type="pres">
      <dgm:prSet presAssocID="{21322B7B-07E6-4D80-9887-91E0545AF0EF}" presName="right_23_2" presStyleLbl="node1" presStyleIdx="1" presStyleCnt="5">
        <dgm:presLayoutVars>
          <dgm:bulletEnabled val="1"/>
        </dgm:presLayoutVars>
      </dgm:prSet>
      <dgm:spPr/>
      <dgm:t>
        <a:bodyPr/>
        <a:lstStyle/>
        <a:p>
          <a:endParaRPr lang="cs-CZ"/>
        </a:p>
      </dgm:t>
    </dgm:pt>
    <dgm:pt modelId="{624A73E0-3606-4F65-A816-95D702FD8A89}" type="pres">
      <dgm:prSet presAssocID="{21322B7B-07E6-4D80-9887-91E0545AF0EF}" presName="right_23_3" presStyleLbl="node1" presStyleIdx="2" presStyleCnt="5">
        <dgm:presLayoutVars>
          <dgm:bulletEnabled val="1"/>
        </dgm:presLayoutVars>
      </dgm:prSet>
      <dgm:spPr/>
      <dgm:t>
        <a:bodyPr/>
        <a:lstStyle/>
        <a:p>
          <a:endParaRPr lang="cs-CZ"/>
        </a:p>
      </dgm:t>
    </dgm:pt>
    <dgm:pt modelId="{D85E1F67-7B0F-48A6-B270-966F419414FB}" type="pres">
      <dgm:prSet presAssocID="{21322B7B-07E6-4D80-9887-91E0545AF0EF}" presName="left_23_1" presStyleLbl="node1" presStyleIdx="3" presStyleCnt="5">
        <dgm:presLayoutVars>
          <dgm:bulletEnabled val="1"/>
        </dgm:presLayoutVars>
      </dgm:prSet>
      <dgm:spPr/>
      <dgm:t>
        <a:bodyPr/>
        <a:lstStyle/>
        <a:p>
          <a:endParaRPr lang="cs-CZ"/>
        </a:p>
      </dgm:t>
    </dgm:pt>
    <dgm:pt modelId="{D74C5702-D31D-4497-89DC-633CACA1D6EB}" type="pres">
      <dgm:prSet presAssocID="{21322B7B-07E6-4D80-9887-91E0545AF0EF}" presName="left_23_2" presStyleLbl="node1" presStyleIdx="4" presStyleCnt="5">
        <dgm:presLayoutVars>
          <dgm:bulletEnabled val="1"/>
        </dgm:presLayoutVars>
      </dgm:prSet>
      <dgm:spPr/>
      <dgm:t>
        <a:bodyPr/>
        <a:lstStyle/>
        <a:p>
          <a:endParaRPr lang="cs-CZ"/>
        </a:p>
      </dgm:t>
    </dgm:pt>
  </dgm:ptLst>
  <dgm:cxnLst>
    <dgm:cxn modelId="{D1024EE9-CC45-4F50-A31B-D293C0E5A3BB}" srcId="{BFA9B90B-CBB7-4085-B240-75421A191D5F}" destId="{64B1CE24-2504-4220-9DA6-6E86B4586FF7}" srcOrd="1" destOrd="0" parTransId="{95858157-7939-4A2F-AC4E-D49BD7446498}" sibTransId="{99F5A3BE-8D7D-4149-ABF5-1885EEACCACA}"/>
    <dgm:cxn modelId="{FD88C49D-D4A9-454B-9D5A-BF7E8AFF2624}" srcId="{BFA9B90B-CBB7-4085-B240-75421A191D5F}" destId="{9BBBA2FC-7248-4EE1-9A78-0DC314A88289}" srcOrd="0" destOrd="0" parTransId="{744F16B6-6C8A-4653-ABBD-467326B423A2}" sibTransId="{CB4C415F-4F02-48C8-BE24-27F079C89E86}"/>
    <dgm:cxn modelId="{3ACF7300-6757-4E37-8DCE-CEECEAB81F3C}" type="presOf" srcId="{21322B7B-07E6-4D80-9887-91E0545AF0EF}" destId="{5203281B-8783-4393-9608-16C9B47378B6}" srcOrd="0" destOrd="0" presId="urn:microsoft.com/office/officeart/2005/8/layout/balance1"/>
    <dgm:cxn modelId="{3C721951-31F0-4CC8-9BC6-67FB20AE8E46}" type="presOf" srcId="{64B1CE24-2504-4220-9DA6-6E86B4586FF7}" destId="{D74C5702-D31D-4497-89DC-633CACA1D6EB}" srcOrd="0" destOrd="0" presId="urn:microsoft.com/office/officeart/2005/8/layout/balance1"/>
    <dgm:cxn modelId="{A9D2D5AC-56E5-46AF-AC61-FAC3CDF0233F}" srcId="{21322B7B-07E6-4D80-9887-91E0545AF0EF}" destId="{7991569B-5F8D-429C-891B-44DF75D936C2}" srcOrd="1" destOrd="0" parTransId="{33736049-BB61-4FC2-BFFE-ECD5C7671E79}" sibTransId="{28B382AA-F1AD-4283-B472-0E15CD9C69CC}"/>
    <dgm:cxn modelId="{3DC18046-8021-4CF7-A7E0-FB36633C8D11}" type="presOf" srcId="{529675EE-929E-4603-B67C-455E9C27353C}" destId="{624A73E0-3606-4F65-A816-95D702FD8A89}" srcOrd="0" destOrd="0" presId="urn:microsoft.com/office/officeart/2005/8/layout/balance1"/>
    <dgm:cxn modelId="{151E4924-670A-4A27-B5DA-64E9EFD2FB59}" srcId="{7991569B-5F8D-429C-891B-44DF75D936C2}" destId="{2715C831-0CBE-4C57-A4A9-3AC48872FD07}" srcOrd="0" destOrd="0" parTransId="{663BC187-28C9-415E-9A87-5813F6634D66}" sibTransId="{756A843E-A2E2-402D-8F90-6DAA2A1F42BB}"/>
    <dgm:cxn modelId="{C47693F3-0D0F-4E33-8B81-4A2FFC2EFEAB}" type="presOf" srcId="{9BBBA2FC-7248-4EE1-9A78-0DC314A88289}" destId="{D85E1F67-7B0F-48A6-B270-966F419414FB}" srcOrd="0" destOrd="0" presId="urn:microsoft.com/office/officeart/2005/8/layout/balance1"/>
    <dgm:cxn modelId="{3C703415-A3A2-4492-9500-D1FD798BACD5}" type="presOf" srcId="{2715C831-0CBE-4C57-A4A9-3AC48872FD07}" destId="{1CDF836A-57FD-46F4-B405-6F88910DB7FA}" srcOrd="0" destOrd="0" presId="urn:microsoft.com/office/officeart/2005/8/layout/balance1"/>
    <dgm:cxn modelId="{55899BF4-4B23-4E5A-B285-F0EC89831258}" srcId="{7991569B-5F8D-429C-891B-44DF75D936C2}" destId="{529675EE-929E-4603-B67C-455E9C27353C}" srcOrd="2" destOrd="0" parTransId="{CE67CA0D-EB4A-4542-8B4A-B874410C2382}" sibTransId="{46F05D85-073D-4A82-BBDC-D3C15D5C9399}"/>
    <dgm:cxn modelId="{A1B715E6-9330-4703-BB91-69B78FB42779}" type="presOf" srcId="{BFA9B90B-CBB7-4085-B240-75421A191D5F}" destId="{BB282EB3-66CB-469C-9967-7515361DE2FD}" srcOrd="0" destOrd="0" presId="urn:microsoft.com/office/officeart/2005/8/layout/balance1"/>
    <dgm:cxn modelId="{DB045827-EE14-4F9E-8011-8E8903F80470}" type="presOf" srcId="{7991569B-5F8D-429C-891B-44DF75D936C2}" destId="{E60E9ECC-1B7A-4EDD-9DC8-68633E06E2BD}" srcOrd="0" destOrd="0" presId="urn:microsoft.com/office/officeart/2005/8/layout/balance1"/>
    <dgm:cxn modelId="{50EC871E-7C87-4200-B568-1775509ED14B}" srcId="{21322B7B-07E6-4D80-9887-91E0545AF0EF}" destId="{BFA9B90B-CBB7-4085-B240-75421A191D5F}" srcOrd="0" destOrd="0" parTransId="{E3E2E119-93F5-49B4-8315-361EA690FB2D}" sibTransId="{39A3AF62-3CD8-4392-BF6D-C0873FF669F7}"/>
    <dgm:cxn modelId="{BDA02DD1-3626-440A-AC79-784382946327}" srcId="{7991569B-5F8D-429C-891B-44DF75D936C2}" destId="{AA443553-43DC-4EEB-A2FA-677EE516509A}" srcOrd="1" destOrd="0" parTransId="{EB361DBB-0EF7-4C25-826C-8DAB0BCA60FC}" sibTransId="{F782B088-4446-44DC-BCC3-C5104F65BC9D}"/>
    <dgm:cxn modelId="{6786729E-34BE-43EB-84A7-E4BADD900DCA}" type="presOf" srcId="{AA443553-43DC-4EEB-A2FA-677EE516509A}" destId="{D5EDEFAB-D586-4610-8A21-10D82DFF04FD}" srcOrd="0" destOrd="0" presId="urn:microsoft.com/office/officeart/2005/8/layout/balance1"/>
    <dgm:cxn modelId="{096B58C2-76FE-4DFD-857C-6DE704C89C67}" type="presParOf" srcId="{5203281B-8783-4393-9608-16C9B47378B6}" destId="{6922384B-17D9-49AF-A3DE-4DB0E6321A99}" srcOrd="0" destOrd="0" presId="urn:microsoft.com/office/officeart/2005/8/layout/balance1"/>
    <dgm:cxn modelId="{E28727B3-5FF8-4BEF-8F48-F2465046CF84}" type="presParOf" srcId="{5203281B-8783-4393-9608-16C9B47378B6}" destId="{0134829B-7110-45DD-B566-F95230DEB094}" srcOrd="1" destOrd="0" presId="urn:microsoft.com/office/officeart/2005/8/layout/balance1"/>
    <dgm:cxn modelId="{7E051126-D2CD-4F7E-A486-B45949E17E7B}" type="presParOf" srcId="{0134829B-7110-45DD-B566-F95230DEB094}" destId="{BB282EB3-66CB-469C-9967-7515361DE2FD}" srcOrd="0" destOrd="0" presId="urn:microsoft.com/office/officeart/2005/8/layout/balance1"/>
    <dgm:cxn modelId="{696C9FFA-3723-4F9C-AFA4-73367589D19D}" type="presParOf" srcId="{0134829B-7110-45DD-B566-F95230DEB094}" destId="{E60E9ECC-1B7A-4EDD-9DC8-68633E06E2BD}" srcOrd="1" destOrd="0" presId="urn:microsoft.com/office/officeart/2005/8/layout/balance1"/>
    <dgm:cxn modelId="{E1ACABCB-A306-4BC5-82EF-45EA035A9270}" type="presParOf" srcId="{5203281B-8783-4393-9608-16C9B47378B6}" destId="{41122F56-4D7C-4CF6-8148-CCEF3104B2D2}" srcOrd="2" destOrd="0" presId="urn:microsoft.com/office/officeart/2005/8/layout/balance1"/>
    <dgm:cxn modelId="{F8C0FAE0-7193-40E7-8938-A3124A6CE2E5}" type="presParOf" srcId="{41122F56-4D7C-4CF6-8148-CCEF3104B2D2}" destId="{FD55D179-465F-4D8D-9E74-3C050C2A8094}" srcOrd="0" destOrd="0" presId="urn:microsoft.com/office/officeart/2005/8/layout/balance1"/>
    <dgm:cxn modelId="{8801672C-4974-4872-AF98-C12A0B4F0100}" type="presParOf" srcId="{41122F56-4D7C-4CF6-8148-CCEF3104B2D2}" destId="{63126D04-AFEF-440B-BA4A-C507E37EAD33}" srcOrd="1" destOrd="0" presId="urn:microsoft.com/office/officeart/2005/8/layout/balance1"/>
    <dgm:cxn modelId="{10DBDCE9-144A-42F9-AD0E-5CEBF9D7C812}" type="presParOf" srcId="{41122F56-4D7C-4CF6-8148-CCEF3104B2D2}" destId="{3DB34AA9-E836-4D9C-BD7F-6D122CFCEB96}" srcOrd="2" destOrd="0" presId="urn:microsoft.com/office/officeart/2005/8/layout/balance1"/>
    <dgm:cxn modelId="{5AFCB84D-64CE-4D34-9034-2117ED1E553E}" type="presParOf" srcId="{41122F56-4D7C-4CF6-8148-CCEF3104B2D2}" destId="{1CDF836A-57FD-46F4-B405-6F88910DB7FA}" srcOrd="3" destOrd="0" presId="urn:microsoft.com/office/officeart/2005/8/layout/balance1"/>
    <dgm:cxn modelId="{1B631A45-F3E6-4557-8553-63204427E54F}" type="presParOf" srcId="{41122F56-4D7C-4CF6-8148-CCEF3104B2D2}" destId="{D5EDEFAB-D586-4610-8A21-10D82DFF04FD}" srcOrd="4" destOrd="0" presId="urn:microsoft.com/office/officeart/2005/8/layout/balance1"/>
    <dgm:cxn modelId="{9ED3A02D-9CFC-4360-87AD-DF63E7EF1C0D}" type="presParOf" srcId="{41122F56-4D7C-4CF6-8148-CCEF3104B2D2}" destId="{624A73E0-3606-4F65-A816-95D702FD8A89}" srcOrd="5" destOrd="0" presId="urn:microsoft.com/office/officeart/2005/8/layout/balance1"/>
    <dgm:cxn modelId="{1CFEE40B-C1A7-40CA-B1FF-505D8FAD8E5B}" type="presParOf" srcId="{41122F56-4D7C-4CF6-8148-CCEF3104B2D2}" destId="{D85E1F67-7B0F-48A6-B270-966F419414FB}" srcOrd="6" destOrd="0" presId="urn:microsoft.com/office/officeart/2005/8/layout/balance1"/>
    <dgm:cxn modelId="{FC462D85-E954-4487-84E3-C1D0A2CF9A54}" type="presParOf" srcId="{41122F56-4D7C-4CF6-8148-CCEF3104B2D2}" destId="{D74C5702-D31D-4497-89DC-633CACA1D6EB}" srcOrd="7"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1264F7-CB8C-4B37-889B-6F3BD0C0EDF8}" type="doc">
      <dgm:prSet loTypeId="urn:microsoft.com/office/officeart/2005/8/layout/radial3" loCatId="cycle" qsTypeId="urn:microsoft.com/office/officeart/2005/8/quickstyle/3d1" qsCatId="3D" csTypeId="urn:microsoft.com/office/officeart/2005/8/colors/colorful1" csCatId="colorful" phldr="1"/>
      <dgm:spPr/>
      <dgm:t>
        <a:bodyPr/>
        <a:lstStyle/>
        <a:p>
          <a:endParaRPr lang="cs-CZ"/>
        </a:p>
      </dgm:t>
    </dgm:pt>
    <dgm:pt modelId="{BF9476BF-EFDA-4341-924A-8AF970EEAF4A}">
      <dgm:prSet phldrT="[Text]"/>
      <dgm:spPr>
        <a:solidFill>
          <a:srgbClr val="00FF00">
            <a:alpha val="49804"/>
          </a:srgbClr>
        </a:solidFill>
      </dgm:spPr>
      <dgm:t>
        <a:bodyPr/>
        <a:lstStyle/>
        <a:p>
          <a:r>
            <a:rPr lang="cs-CZ" dirty="0" smtClean="0"/>
            <a:t>Schránka</a:t>
          </a:r>
          <a:endParaRPr lang="cs-CZ" dirty="0"/>
        </a:p>
      </dgm:t>
    </dgm:pt>
    <dgm:pt modelId="{0D667EC8-A5C2-449B-881E-85A232AF2BFE}" type="parTrans" cxnId="{FC1E04F7-2230-4FDE-81BA-000987BEBA98}">
      <dgm:prSet/>
      <dgm:spPr/>
      <dgm:t>
        <a:bodyPr/>
        <a:lstStyle/>
        <a:p>
          <a:endParaRPr lang="cs-CZ"/>
        </a:p>
      </dgm:t>
    </dgm:pt>
    <dgm:pt modelId="{6A6B4007-8A67-4400-98E8-33725B1C1E59}" type="sibTrans" cxnId="{FC1E04F7-2230-4FDE-81BA-000987BEBA98}">
      <dgm:prSet/>
      <dgm:spPr/>
      <dgm:t>
        <a:bodyPr/>
        <a:lstStyle/>
        <a:p>
          <a:endParaRPr lang="cs-CZ"/>
        </a:p>
      </dgm:t>
    </dgm:pt>
    <dgm:pt modelId="{1C756E91-34FF-45A3-B9E0-00AF9C63971A}">
      <dgm:prSet phldrT="[Text]"/>
      <dgm:spPr>
        <a:solidFill>
          <a:schemeClr val="accent3">
            <a:lumMod val="60000"/>
            <a:lumOff val="40000"/>
            <a:alpha val="50000"/>
          </a:schemeClr>
        </a:solidFill>
      </dgm:spPr>
      <dgm:t>
        <a:bodyPr/>
        <a:lstStyle/>
        <a:p>
          <a:r>
            <a:rPr lang="cs-CZ" dirty="0" smtClean="0"/>
            <a:t>Fotky</a:t>
          </a:r>
          <a:endParaRPr lang="cs-CZ" dirty="0"/>
        </a:p>
      </dgm:t>
    </dgm:pt>
    <dgm:pt modelId="{C4D9964C-EDD8-437E-B09F-79F7053C6B10}" type="parTrans" cxnId="{7DA79618-A639-4201-8DBB-A4D3AAE6409A}">
      <dgm:prSet/>
      <dgm:spPr/>
      <dgm:t>
        <a:bodyPr/>
        <a:lstStyle/>
        <a:p>
          <a:endParaRPr lang="cs-CZ"/>
        </a:p>
      </dgm:t>
    </dgm:pt>
    <dgm:pt modelId="{137DC605-1678-48D9-955C-43712FE3423A}" type="sibTrans" cxnId="{7DA79618-A639-4201-8DBB-A4D3AAE6409A}">
      <dgm:prSet/>
      <dgm:spPr/>
      <dgm:t>
        <a:bodyPr/>
        <a:lstStyle/>
        <a:p>
          <a:endParaRPr lang="cs-CZ"/>
        </a:p>
      </dgm:t>
    </dgm:pt>
    <dgm:pt modelId="{23E9ADF3-E722-4640-BF17-ED2DFE2E58D8}">
      <dgm:prSet phldrT="[Text]"/>
      <dgm:spPr>
        <a:solidFill>
          <a:srgbClr val="2E19C7">
            <a:alpha val="49804"/>
          </a:srgbClr>
        </a:solidFill>
      </dgm:spPr>
      <dgm:t>
        <a:bodyPr/>
        <a:lstStyle/>
        <a:p>
          <a:r>
            <a:rPr lang="cs-CZ" dirty="0" smtClean="0"/>
            <a:t>Text</a:t>
          </a:r>
          <a:endParaRPr lang="cs-CZ" dirty="0"/>
        </a:p>
      </dgm:t>
    </dgm:pt>
    <dgm:pt modelId="{D2141A8F-62A5-4600-906F-4B38719F9F38}" type="parTrans" cxnId="{D70C0C2F-D67C-4C22-B218-86DD4581B308}">
      <dgm:prSet/>
      <dgm:spPr/>
      <dgm:t>
        <a:bodyPr/>
        <a:lstStyle/>
        <a:p>
          <a:endParaRPr lang="cs-CZ"/>
        </a:p>
      </dgm:t>
    </dgm:pt>
    <dgm:pt modelId="{E1B071BF-C1D2-4257-986A-601A42F19D93}" type="sibTrans" cxnId="{D70C0C2F-D67C-4C22-B218-86DD4581B308}">
      <dgm:prSet/>
      <dgm:spPr/>
      <dgm:t>
        <a:bodyPr/>
        <a:lstStyle/>
        <a:p>
          <a:endParaRPr lang="cs-CZ"/>
        </a:p>
      </dgm:t>
    </dgm:pt>
    <dgm:pt modelId="{EF7D417A-92CB-47EA-BAE1-89A7782CD3A4}">
      <dgm:prSet phldrT="[Text]"/>
      <dgm:spPr>
        <a:solidFill>
          <a:srgbClr val="FDFD2F">
            <a:alpha val="49804"/>
          </a:srgbClr>
        </a:solidFill>
      </dgm:spPr>
      <dgm:t>
        <a:bodyPr/>
        <a:lstStyle/>
        <a:p>
          <a:r>
            <a:rPr lang="cs-CZ"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Mp3</a:t>
          </a:r>
          <a:endParaRPr lang="cs-CZ"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628F6DF3-0D70-4915-88CD-862ED8F34BE1}" type="parTrans" cxnId="{EE4B8A7B-233A-4F90-A983-1E94360F1511}">
      <dgm:prSet/>
      <dgm:spPr/>
      <dgm:t>
        <a:bodyPr/>
        <a:lstStyle/>
        <a:p>
          <a:endParaRPr lang="cs-CZ"/>
        </a:p>
      </dgm:t>
    </dgm:pt>
    <dgm:pt modelId="{FED0C02A-920B-4088-9A76-CDA7831A3DE4}" type="sibTrans" cxnId="{EE4B8A7B-233A-4F90-A983-1E94360F1511}">
      <dgm:prSet/>
      <dgm:spPr/>
      <dgm:t>
        <a:bodyPr/>
        <a:lstStyle/>
        <a:p>
          <a:endParaRPr lang="cs-CZ"/>
        </a:p>
      </dgm:t>
    </dgm:pt>
    <dgm:pt modelId="{75C5B7A5-C55C-47F3-9001-6E19627C659B}">
      <dgm:prSet phldrT="[Text]"/>
      <dgm:spPr>
        <a:solidFill>
          <a:srgbClr val="FF3399">
            <a:alpha val="49804"/>
          </a:srgbClr>
        </a:solidFill>
      </dgm:spPr>
      <dgm:t>
        <a:bodyPr/>
        <a:lstStyle/>
        <a:p>
          <a:r>
            <a:rPr lang="cs-CZ"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Video</a:t>
          </a:r>
          <a:endParaRPr lang="cs-CZ"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dgm:t>
    </dgm:pt>
    <dgm:pt modelId="{1E6D923E-DF7B-4C01-B2E2-E726C829FC44}" type="parTrans" cxnId="{0ACD9A28-2D72-4A26-931E-372C66EDEC58}">
      <dgm:prSet/>
      <dgm:spPr/>
      <dgm:t>
        <a:bodyPr/>
        <a:lstStyle/>
        <a:p>
          <a:endParaRPr lang="cs-CZ"/>
        </a:p>
      </dgm:t>
    </dgm:pt>
    <dgm:pt modelId="{B8E9AC31-B2D3-430F-8FA0-6D09567C0235}" type="sibTrans" cxnId="{0ACD9A28-2D72-4A26-931E-372C66EDEC58}">
      <dgm:prSet/>
      <dgm:spPr/>
      <dgm:t>
        <a:bodyPr/>
        <a:lstStyle/>
        <a:p>
          <a:endParaRPr lang="cs-CZ"/>
        </a:p>
      </dgm:t>
    </dgm:pt>
    <dgm:pt modelId="{F6B59B5A-4395-4BF6-B09A-EF0F1F1249C5}" type="pres">
      <dgm:prSet presAssocID="{BF1264F7-CB8C-4B37-889B-6F3BD0C0EDF8}" presName="composite" presStyleCnt="0">
        <dgm:presLayoutVars>
          <dgm:chMax val="1"/>
          <dgm:dir/>
          <dgm:resizeHandles val="exact"/>
        </dgm:presLayoutVars>
      </dgm:prSet>
      <dgm:spPr/>
      <dgm:t>
        <a:bodyPr/>
        <a:lstStyle/>
        <a:p>
          <a:endParaRPr lang="cs-CZ"/>
        </a:p>
      </dgm:t>
    </dgm:pt>
    <dgm:pt modelId="{AD623A9A-40D5-47FE-8245-3D25CE30C14C}" type="pres">
      <dgm:prSet presAssocID="{BF1264F7-CB8C-4B37-889B-6F3BD0C0EDF8}" presName="radial" presStyleCnt="0">
        <dgm:presLayoutVars>
          <dgm:animLvl val="ctr"/>
        </dgm:presLayoutVars>
      </dgm:prSet>
      <dgm:spPr/>
    </dgm:pt>
    <dgm:pt modelId="{5A15A205-0E11-432E-A9A3-376CCC09631A}" type="pres">
      <dgm:prSet presAssocID="{BF9476BF-EFDA-4341-924A-8AF970EEAF4A}" presName="centerShape" presStyleLbl="vennNode1" presStyleIdx="0" presStyleCnt="5"/>
      <dgm:spPr/>
      <dgm:t>
        <a:bodyPr/>
        <a:lstStyle/>
        <a:p>
          <a:endParaRPr lang="cs-CZ"/>
        </a:p>
      </dgm:t>
    </dgm:pt>
    <dgm:pt modelId="{00B33CED-E157-4479-B747-F54C17F4959B}" type="pres">
      <dgm:prSet presAssocID="{1C756E91-34FF-45A3-B9E0-00AF9C63971A}" presName="node" presStyleLbl="vennNode1" presStyleIdx="1" presStyleCnt="5" custRadScaleRad="89563" custRadScaleInc="1736">
        <dgm:presLayoutVars>
          <dgm:bulletEnabled val="1"/>
        </dgm:presLayoutVars>
      </dgm:prSet>
      <dgm:spPr/>
      <dgm:t>
        <a:bodyPr/>
        <a:lstStyle/>
        <a:p>
          <a:endParaRPr lang="cs-CZ"/>
        </a:p>
      </dgm:t>
    </dgm:pt>
    <dgm:pt modelId="{C65B5D26-2D82-454C-978E-7017542C5462}" type="pres">
      <dgm:prSet presAssocID="{23E9ADF3-E722-4640-BF17-ED2DFE2E58D8}" presName="node" presStyleLbl="vennNode1" presStyleIdx="2" presStyleCnt="5">
        <dgm:presLayoutVars>
          <dgm:bulletEnabled val="1"/>
        </dgm:presLayoutVars>
      </dgm:prSet>
      <dgm:spPr/>
      <dgm:t>
        <a:bodyPr/>
        <a:lstStyle/>
        <a:p>
          <a:endParaRPr lang="cs-CZ"/>
        </a:p>
      </dgm:t>
    </dgm:pt>
    <dgm:pt modelId="{CC5B12FB-6130-4028-864C-917DC8EA341D}" type="pres">
      <dgm:prSet presAssocID="{EF7D417A-92CB-47EA-BAE1-89A7782CD3A4}" presName="node" presStyleLbl="vennNode1" presStyleIdx="3" presStyleCnt="5" custRadScaleRad="77281" custRadScaleInc="2030">
        <dgm:presLayoutVars>
          <dgm:bulletEnabled val="1"/>
        </dgm:presLayoutVars>
      </dgm:prSet>
      <dgm:spPr/>
      <dgm:t>
        <a:bodyPr/>
        <a:lstStyle/>
        <a:p>
          <a:endParaRPr lang="cs-CZ"/>
        </a:p>
      </dgm:t>
    </dgm:pt>
    <dgm:pt modelId="{59EC3D85-DADE-4D1D-883D-D2169BDD7BD2}" type="pres">
      <dgm:prSet presAssocID="{75C5B7A5-C55C-47F3-9001-6E19627C659B}" presName="node" presStyleLbl="vennNode1" presStyleIdx="4" presStyleCnt="5">
        <dgm:presLayoutVars>
          <dgm:bulletEnabled val="1"/>
        </dgm:presLayoutVars>
      </dgm:prSet>
      <dgm:spPr/>
      <dgm:t>
        <a:bodyPr/>
        <a:lstStyle/>
        <a:p>
          <a:endParaRPr lang="cs-CZ"/>
        </a:p>
      </dgm:t>
    </dgm:pt>
  </dgm:ptLst>
  <dgm:cxnLst>
    <dgm:cxn modelId="{EF61CE3E-56AF-43C3-BF12-C282EE0F43DF}" type="presOf" srcId="{1C756E91-34FF-45A3-B9E0-00AF9C63971A}" destId="{00B33CED-E157-4479-B747-F54C17F4959B}" srcOrd="0" destOrd="0" presId="urn:microsoft.com/office/officeart/2005/8/layout/radial3"/>
    <dgm:cxn modelId="{7DA79618-A639-4201-8DBB-A4D3AAE6409A}" srcId="{BF9476BF-EFDA-4341-924A-8AF970EEAF4A}" destId="{1C756E91-34FF-45A3-B9E0-00AF9C63971A}" srcOrd="0" destOrd="0" parTransId="{C4D9964C-EDD8-437E-B09F-79F7053C6B10}" sibTransId="{137DC605-1678-48D9-955C-43712FE3423A}"/>
    <dgm:cxn modelId="{D70C0C2F-D67C-4C22-B218-86DD4581B308}" srcId="{BF9476BF-EFDA-4341-924A-8AF970EEAF4A}" destId="{23E9ADF3-E722-4640-BF17-ED2DFE2E58D8}" srcOrd="1" destOrd="0" parTransId="{D2141A8F-62A5-4600-906F-4B38719F9F38}" sibTransId="{E1B071BF-C1D2-4257-986A-601A42F19D93}"/>
    <dgm:cxn modelId="{EE4B8A7B-233A-4F90-A983-1E94360F1511}" srcId="{BF9476BF-EFDA-4341-924A-8AF970EEAF4A}" destId="{EF7D417A-92CB-47EA-BAE1-89A7782CD3A4}" srcOrd="2" destOrd="0" parTransId="{628F6DF3-0D70-4915-88CD-862ED8F34BE1}" sibTransId="{FED0C02A-920B-4088-9A76-CDA7831A3DE4}"/>
    <dgm:cxn modelId="{B815469F-210A-4D7E-AA74-DFCF2453E40B}" type="presOf" srcId="{75C5B7A5-C55C-47F3-9001-6E19627C659B}" destId="{59EC3D85-DADE-4D1D-883D-D2169BDD7BD2}" srcOrd="0" destOrd="0" presId="urn:microsoft.com/office/officeart/2005/8/layout/radial3"/>
    <dgm:cxn modelId="{0ACD9A28-2D72-4A26-931E-372C66EDEC58}" srcId="{BF9476BF-EFDA-4341-924A-8AF970EEAF4A}" destId="{75C5B7A5-C55C-47F3-9001-6E19627C659B}" srcOrd="3" destOrd="0" parTransId="{1E6D923E-DF7B-4C01-B2E2-E726C829FC44}" sibTransId="{B8E9AC31-B2D3-430F-8FA0-6D09567C0235}"/>
    <dgm:cxn modelId="{FC1E04F7-2230-4FDE-81BA-000987BEBA98}" srcId="{BF1264F7-CB8C-4B37-889B-6F3BD0C0EDF8}" destId="{BF9476BF-EFDA-4341-924A-8AF970EEAF4A}" srcOrd="0" destOrd="0" parTransId="{0D667EC8-A5C2-449B-881E-85A232AF2BFE}" sibTransId="{6A6B4007-8A67-4400-98E8-33725B1C1E59}"/>
    <dgm:cxn modelId="{38748DF0-9390-4903-8353-291A26AE8E4B}" type="presOf" srcId="{23E9ADF3-E722-4640-BF17-ED2DFE2E58D8}" destId="{C65B5D26-2D82-454C-978E-7017542C5462}" srcOrd="0" destOrd="0" presId="urn:microsoft.com/office/officeart/2005/8/layout/radial3"/>
    <dgm:cxn modelId="{E5432EAE-3421-4FA6-9BB0-73FC2D1AB5F3}" type="presOf" srcId="{BF1264F7-CB8C-4B37-889B-6F3BD0C0EDF8}" destId="{F6B59B5A-4395-4BF6-B09A-EF0F1F1249C5}" srcOrd="0" destOrd="0" presId="urn:microsoft.com/office/officeart/2005/8/layout/radial3"/>
    <dgm:cxn modelId="{8AE4E7E4-7A86-458E-9711-1CC78A7FFE62}" type="presOf" srcId="{BF9476BF-EFDA-4341-924A-8AF970EEAF4A}" destId="{5A15A205-0E11-432E-A9A3-376CCC09631A}" srcOrd="0" destOrd="0" presId="urn:microsoft.com/office/officeart/2005/8/layout/radial3"/>
    <dgm:cxn modelId="{9E8393BA-641E-4660-A25C-50953516935F}" type="presOf" srcId="{EF7D417A-92CB-47EA-BAE1-89A7782CD3A4}" destId="{CC5B12FB-6130-4028-864C-917DC8EA341D}" srcOrd="0" destOrd="0" presId="urn:microsoft.com/office/officeart/2005/8/layout/radial3"/>
    <dgm:cxn modelId="{22AC3D79-D0D8-4FA6-93D6-C18A014196B1}" type="presParOf" srcId="{F6B59B5A-4395-4BF6-B09A-EF0F1F1249C5}" destId="{AD623A9A-40D5-47FE-8245-3D25CE30C14C}" srcOrd="0" destOrd="0" presId="urn:microsoft.com/office/officeart/2005/8/layout/radial3"/>
    <dgm:cxn modelId="{1413497F-17F6-48BA-91BB-3BEE01D340D3}" type="presParOf" srcId="{AD623A9A-40D5-47FE-8245-3D25CE30C14C}" destId="{5A15A205-0E11-432E-A9A3-376CCC09631A}" srcOrd="0" destOrd="0" presId="urn:microsoft.com/office/officeart/2005/8/layout/radial3"/>
    <dgm:cxn modelId="{36A41FC0-4FC4-4473-8C1B-F361B177E441}" type="presParOf" srcId="{AD623A9A-40D5-47FE-8245-3D25CE30C14C}" destId="{00B33CED-E157-4479-B747-F54C17F4959B}" srcOrd="1" destOrd="0" presId="urn:microsoft.com/office/officeart/2005/8/layout/radial3"/>
    <dgm:cxn modelId="{DA7233E7-CCDB-462F-A79D-68E64D66D6DE}" type="presParOf" srcId="{AD623A9A-40D5-47FE-8245-3D25CE30C14C}" destId="{C65B5D26-2D82-454C-978E-7017542C5462}" srcOrd="2" destOrd="0" presId="urn:microsoft.com/office/officeart/2005/8/layout/radial3"/>
    <dgm:cxn modelId="{C79A6909-448D-41F1-AE7D-BEA5B96ED512}" type="presParOf" srcId="{AD623A9A-40D5-47FE-8245-3D25CE30C14C}" destId="{CC5B12FB-6130-4028-864C-917DC8EA341D}" srcOrd="3" destOrd="0" presId="urn:microsoft.com/office/officeart/2005/8/layout/radial3"/>
    <dgm:cxn modelId="{342B00AE-2586-4C25-B158-D549B65F8960}" type="presParOf" srcId="{AD623A9A-40D5-47FE-8245-3D25CE30C14C}" destId="{59EC3D85-DADE-4D1D-883D-D2169BDD7BD2}" srcOrd="4"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1264F7-CB8C-4B37-889B-6F3BD0C0EDF8}" type="doc">
      <dgm:prSet loTypeId="urn:microsoft.com/office/officeart/2005/8/layout/radial5" loCatId="cycle" qsTypeId="urn:microsoft.com/office/officeart/2005/8/quickstyle/3d1" qsCatId="3D" csTypeId="urn:microsoft.com/office/officeart/2005/8/colors/colorful1" csCatId="colorful" phldr="1"/>
      <dgm:spPr/>
      <dgm:t>
        <a:bodyPr/>
        <a:lstStyle/>
        <a:p>
          <a:endParaRPr lang="cs-CZ"/>
        </a:p>
      </dgm:t>
    </dgm:pt>
    <dgm:pt modelId="{BF9476BF-EFDA-4341-924A-8AF970EEAF4A}">
      <dgm:prSet phldrT="[Text]"/>
      <dgm:spPr>
        <a:solidFill>
          <a:srgbClr val="FFC000"/>
        </a:solidFill>
      </dgm:spPr>
      <dgm:t>
        <a:bodyPr/>
        <a:lstStyle/>
        <a:p>
          <a:r>
            <a:rPr lang="cs-CZ" dirty="0" smtClean="0"/>
            <a:t>Schránka</a:t>
          </a:r>
          <a:endParaRPr lang="cs-CZ" dirty="0"/>
        </a:p>
      </dgm:t>
    </dgm:pt>
    <dgm:pt modelId="{0D667EC8-A5C2-449B-881E-85A232AF2BFE}" type="parTrans" cxnId="{FC1E04F7-2230-4FDE-81BA-000987BEBA98}">
      <dgm:prSet/>
      <dgm:spPr/>
      <dgm:t>
        <a:bodyPr/>
        <a:lstStyle/>
        <a:p>
          <a:endParaRPr lang="cs-CZ"/>
        </a:p>
      </dgm:t>
    </dgm:pt>
    <dgm:pt modelId="{6A6B4007-8A67-4400-98E8-33725B1C1E59}" type="sibTrans" cxnId="{FC1E04F7-2230-4FDE-81BA-000987BEBA98}">
      <dgm:prSet/>
      <dgm:spPr/>
      <dgm:t>
        <a:bodyPr/>
        <a:lstStyle/>
        <a:p>
          <a:endParaRPr lang="cs-CZ"/>
        </a:p>
      </dgm:t>
    </dgm:pt>
    <dgm:pt modelId="{23E9ADF3-E722-4640-BF17-ED2DFE2E58D8}">
      <dgm:prSet phldrT="[Text]" custT="1"/>
      <dgm:spPr/>
      <dgm:t>
        <a:bodyPr/>
        <a:lstStyle/>
        <a:p>
          <a:r>
            <a:rPr lang="cs-CZ" sz="1800" dirty="0" smtClean="0"/>
            <a:t>Vložit</a:t>
          </a:r>
          <a:endParaRPr lang="cs-CZ" sz="1800" dirty="0"/>
        </a:p>
      </dgm:t>
    </dgm:pt>
    <dgm:pt modelId="{D2141A8F-62A5-4600-906F-4B38719F9F38}" type="parTrans" cxnId="{D70C0C2F-D67C-4C22-B218-86DD4581B308}">
      <dgm:prSet/>
      <dgm:spPr/>
      <dgm:t>
        <a:bodyPr/>
        <a:lstStyle/>
        <a:p>
          <a:endParaRPr lang="cs-CZ"/>
        </a:p>
      </dgm:t>
    </dgm:pt>
    <dgm:pt modelId="{E1B071BF-C1D2-4257-986A-601A42F19D93}" type="sibTrans" cxnId="{D70C0C2F-D67C-4C22-B218-86DD4581B308}">
      <dgm:prSet/>
      <dgm:spPr/>
      <dgm:t>
        <a:bodyPr/>
        <a:lstStyle/>
        <a:p>
          <a:endParaRPr lang="cs-CZ"/>
        </a:p>
      </dgm:t>
    </dgm:pt>
    <dgm:pt modelId="{EF7D417A-92CB-47EA-BAE1-89A7782CD3A4}">
      <dgm:prSet phldrT="[Text]" custT="1"/>
      <dgm:spPr/>
      <dgm:t>
        <a:bodyPr/>
        <a:lstStyle/>
        <a:p>
          <a:r>
            <a:rPr lang="cs-CZ" sz="1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Vyjmout</a:t>
          </a:r>
          <a:endParaRPr lang="cs-CZ" sz="1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628F6DF3-0D70-4915-88CD-862ED8F34BE1}" type="parTrans" cxnId="{EE4B8A7B-233A-4F90-A983-1E94360F1511}">
      <dgm:prSet/>
      <dgm:spPr/>
      <dgm:t>
        <a:bodyPr/>
        <a:lstStyle/>
        <a:p>
          <a:endParaRPr lang="cs-CZ"/>
        </a:p>
      </dgm:t>
    </dgm:pt>
    <dgm:pt modelId="{FED0C02A-920B-4088-9A76-CDA7831A3DE4}" type="sibTrans" cxnId="{EE4B8A7B-233A-4F90-A983-1E94360F1511}">
      <dgm:prSet/>
      <dgm:spPr/>
      <dgm:t>
        <a:bodyPr/>
        <a:lstStyle/>
        <a:p>
          <a:endParaRPr lang="cs-CZ"/>
        </a:p>
      </dgm:t>
    </dgm:pt>
    <dgm:pt modelId="{75C5B7A5-C55C-47F3-9001-6E19627C659B}">
      <dgm:prSet phldrT="[Text]" custT="1"/>
      <dgm:spPr>
        <a:solidFill>
          <a:srgbClr val="FF3399"/>
        </a:solidFill>
      </dgm:spPr>
      <dgm:t>
        <a:bodyPr/>
        <a:lstStyle/>
        <a:p>
          <a:r>
            <a:rPr lang="cs-CZ" sz="12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Kopírovat</a:t>
          </a:r>
          <a:endParaRPr lang="cs-CZ" sz="12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dgm:t>
    </dgm:pt>
    <dgm:pt modelId="{1E6D923E-DF7B-4C01-B2E2-E726C829FC44}" type="parTrans" cxnId="{0ACD9A28-2D72-4A26-931E-372C66EDEC58}">
      <dgm:prSet/>
      <dgm:spPr/>
      <dgm:t>
        <a:bodyPr/>
        <a:lstStyle/>
        <a:p>
          <a:endParaRPr lang="cs-CZ"/>
        </a:p>
      </dgm:t>
    </dgm:pt>
    <dgm:pt modelId="{B8E9AC31-B2D3-430F-8FA0-6D09567C0235}" type="sibTrans" cxnId="{0ACD9A28-2D72-4A26-931E-372C66EDEC58}">
      <dgm:prSet/>
      <dgm:spPr/>
      <dgm:t>
        <a:bodyPr/>
        <a:lstStyle/>
        <a:p>
          <a:endParaRPr lang="cs-CZ"/>
        </a:p>
      </dgm:t>
    </dgm:pt>
    <dgm:pt modelId="{0DE7D86D-3CCC-419F-846B-02040F882347}" type="pres">
      <dgm:prSet presAssocID="{BF1264F7-CB8C-4B37-889B-6F3BD0C0EDF8}" presName="Name0" presStyleCnt="0">
        <dgm:presLayoutVars>
          <dgm:chMax val="1"/>
          <dgm:dir/>
          <dgm:animLvl val="ctr"/>
          <dgm:resizeHandles val="exact"/>
        </dgm:presLayoutVars>
      </dgm:prSet>
      <dgm:spPr/>
      <dgm:t>
        <a:bodyPr/>
        <a:lstStyle/>
        <a:p>
          <a:endParaRPr lang="cs-CZ"/>
        </a:p>
      </dgm:t>
    </dgm:pt>
    <dgm:pt modelId="{FD66D49F-4E40-427C-8124-1C9C897D1312}" type="pres">
      <dgm:prSet presAssocID="{BF9476BF-EFDA-4341-924A-8AF970EEAF4A}" presName="centerShape" presStyleLbl="node0" presStyleIdx="0" presStyleCnt="1" custScaleX="172407" custScaleY="172407" custLinFactNeighborX="11369" custLinFactNeighborY="-648"/>
      <dgm:spPr/>
      <dgm:t>
        <a:bodyPr/>
        <a:lstStyle/>
        <a:p>
          <a:endParaRPr lang="cs-CZ"/>
        </a:p>
      </dgm:t>
    </dgm:pt>
    <dgm:pt modelId="{8621FAD9-D961-4BD8-A191-B8A0BD6E2B00}" type="pres">
      <dgm:prSet presAssocID="{D2141A8F-62A5-4600-906F-4B38719F9F38}" presName="parTrans" presStyleLbl="sibTrans2D1" presStyleIdx="0" presStyleCnt="3" custAng="21385751" custScaleX="165094"/>
      <dgm:spPr/>
      <dgm:t>
        <a:bodyPr/>
        <a:lstStyle/>
        <a:p>
          <a:endParaRPr lang="cs-CZ"/>
        </a:p>
      </dgm:t>
    </dgm:pt>
    <dgm:pt modelId="{3120D2D5-03EF-4DCE-8C66-87D0C0E1A210}" type="pres">
      <dgm:prSet presAssocID="{D2141A8F-62A5-4600-906F-4B38719F9F38}" presName="connectorText" presStyleLbl="sibTrans2D1" presStyleIdx="0" presStyleCnt="3"/>
      <dgm:spPr/>
      <dgm:t>
        <a:bodyPr/>
        <a:lstStyle/>
        <a:p>
          <a:endParaRPr lang="cs-CZ"/>
        </a:p>
      </dgm:t>
    </dgm:pt>
    <dgm:pt modelId="{D281E4F6-B6B9-4E73-821F-B948CBD6D969}" type="pres">
      <dgm:prSet presAssocID="{23E9ADF3-E722-4640-BF17-ED2DFE2E58D8}" presName="node" presStyleLbl="node1" presStyleIdx="0" presStyleCnt="3" custRadScaleRad="248464" custRadScaleInc="147140">
        <dgm:presLayoutVars>
          <dgm:bulletEnabled val="1"/>
        </dgm:presLayoutVars>
      </dgm:prSet>
      <dgm:spPr/>
      <dgm:t>
        <a:bodyPr/>
        <a:lstStyle/>
        <a:p>
          <a:endParaRPr lang="cs-CZ"/>
        </a:p>
      </dgm:t>
    </dgm:pt>
    <dgm:pt modelId="{3FF36999-3D79-4039-9380-1350854349CD}" type="pres">
      <dgm:prSet presAssocID="{628F6DF3-0D70-4915-88CD-862ED8F34BE1}" presName="parTrans" presStyleLbl="sibTrans2D1" presStyleIdx="1" presStyleCnt="3" custAng="10585011" custScaleX="169746"/>
      <dgm:spPr/>
      <dgm:t>
        <a:bodyPr/>
        <a:lstStyle/>
        <a:p>
          <a:endParaRPr lang="cs-CZ"/>
        </a:p>
      </dgm:t>
    </dgm:pt>
    <dgm:pt modelId="{98934865-B754-41A0-A1F2-EFB84964CEAD}" type="pres">
      <dgm:prSet presAssocID="{628F6DF3-0D70-4915-88CD-862ED8F34BE1}" presName="connectorText" presStyleLbl="sibTrans2D1" presStyleIdx="1" presStyleCnt="3"/>
      <dgm:spPr/>
      <dgm:t>
        <a:bodyPr/>
        <a:lstStyle/>
        <a:p>
          <a:endParaRPr lang="cs-CZ"/>
        </a:p>
      </dgm:t>
    </dgm:pt>
    <dgm:pt modelId="{D0F8678F-B8B0-4D65-BB52-C9C58B847FDB}" type="pres">
      <dgm:prSet presAssocID="{EF7D417A-92CB-47EA-BAE1-89A7782CD3A4}" presName="node" presStyleLbl="node1" presStyleIdx="1" presStyleCnt="3" custRadScaleRad="176616" custRadScaleInc="229782">
        <dgm:presLayoutVars>
          <dgm:bulletEnabled val="1"/>
        </dgm:presLayoutVars>
      </dgm:prSet>
      <dgm:spPr/>
      <dgm:t>
        <a:bodyPr/>
        <a:lstStyle/>
        <a:p>
          <a:endParaRPr lang="cs-CZ"/>
        </a:p>
      </dgm:t>
    </dgm:pt>
    <dgm:pt modelId="{4434BDA2-A1A5-411E-8D54-09BEB49C41C4}" type="pres">
      <dgm:prSet presAssocID="{1E6D923E-DF7B-4C01-B2E2-E726C829FC44}" presName="parTrans" presStyleLbl="sibTrans2D1" presStyleIdx="2" presStyleCnt="3" custAng="10984700" custScaleX="162804" custLinFactNeighborX="-6948" custLinFactNeighborY="-7341"/>
      <dgm:spPr/>
      <dgm:t>
        <a:bodyPr/>
        <a:lstStyle/>
        <a:p>
          <a:endParaRPr lang="cs-CZ"/>
        </a:p>
      </dgm:t>
    </dgm:pt>
    <dgm:pt modelId="{00E1AD7A-001C-4C75-9A44-689ED313C62C}" type="pres">
      <dgm:prSet presAssocID="{1E6D923E-DF7B-4C01-B2E2-E726C829FC44}" presName="connectorText" presStyleLbl="sibTrans2D1" presStyleIdx="2" presStyleCnt="3"/>
      <dgm:spPr/>
      <dgm:t>
        <a:bodyPr/>
        <a:lstStyle/>
        <a:p>
          <a:endParaRPr lang="cs-CZ"/>
        </a:p>
      </dgm:t>
    </dgm:pt>
    <dgm:pt modelId="{3597373B-CFF2-431F-AF1D-D826818DA567}" type="pres">
      <dgm:prSet presAssocID="{75C5B7A5-C55C-47F3-9001-6E19627C659B}" presName="node" presStyleLbl="node1" presStyleIdx="2" presStyleCnt="3" custScaleX="106677" custScaleY="106677" custRadScaleRad="219428" custRadScaleInc="72555">
        <dgm:presLayoutVars>
          <dgm:bulletEnabled val="1"/>
        </dgm:presLayoutVars>
      </dgm:prSet>
      <dgm:spPr/>
      <dgm:t>
        <a:bodyPr/>
        <a:lstStyle/>
        <a:p>
          <a:endParaRPr lang="cs-CZ"/>
        </a:p>
      </dgm:t>
    </dgm:pt>
  </dgm:ptLst>
  <dgm:cxnLst>
    <dgm:cxn modelId="{DC3C7929-F0B5-4E4A-B554-18B20972EC13}" type="presOf" srcId="{BF9476BF-EFDA-4341-924A-8AF970EEAF4A}" destId="{FD66D49F-4E40-427C-8124-1C9C897D1312}" srcOrd="0" destOrd="0" presId="urn:microsoft.com/office/officeart/2005/8/layout/radial5"/>
    <dgm:cxn modelId="{1A35F3F5-8150-46C7-B620-E44B657A7D32}" type="presOf" srcId="{BF1264F7-CB8C-4B37-889B-6F3BD0C0EDF8}" destId="{0DE7D86D-3CCC-419F-846B-02040F882347}" srcOrd="0" destOrd="0" presId="urn:microsoft.com/office/officeart/2005/8/layout/radial5"/>
    <dgm:cxn modelId="{DAA30B06-343B-469D-8591-9C6ED08BA795}" type="presOf" srcId="{628F6DF3-0D70-4915-88CD-862ED8F34BE1}" destId="{98934865-B754-41A0-A1F2-EFB84964CEAD}" srcOrd="1" destOrd="0" presId="urn:microsoft.com/office/officeart/2005/8/layout/radial5"/>
    <dgm:cxn modelId="{D70C0C2F-D67C-4C22-B218-86DD4581B308}" srcId="{BF9476BF-EFDA-4341-924A-8AF970EEAF4A}" destId="{23E9ADF3-E722-4640-BF17-ED2DFE2E58D8}" srcOrd="0" destOrd="0" parTransId="{D2141A8F-62A5-4600-906F-4B38719F9F38}" sibTransId="{E1B071BF-C1D2-4257-986A-601A42F19D93}"/>
    <dgm:cxn modelId="{E4612B34-246C-4BEF-BC91-4A740646DA51}" type="presOf" srcId="{EF7D417A-92CB-47EA-BAE1-89A7782CD3A4}" destId="{D0F8678F-B8B0-4D65-BB52-C9C58B847FDB}" srcOrd="0" destOrd="0" presId="urn:microsoft.com/office/officeart/2005/8/layout/radial5"/>
    <dgm:cxn modelId="{EE4B8A7B-233A-4F90-A983-1E94360F1511}" srcId="{BF9476BF-EFDA-4341-924A-8AF970EEAF4A}" destId="{EF7D417A-92CB-47EA-BAE1-89A7782CD3A4}" srcOrd="1" destOrd="0" parTransId="{628F6DF3-0D70-4915-88CD-862ED8F34BE1}" sibTransId="{FED0C02A-920B-4088-9A76-CDA7831A3DE4}"/>
    <dgm:cxn modelId="{EE1417E7-BDB1-4D8C-89EF-F4E3E7F999DA}" type="presOf" srcId="{628F6DF3-0D70-4915-88CD-862ED8F34BE1}" destId="{3FF36999-3D79-4039-9380-1350854349CD}" srcOrd="0" destOrd="0" presId="urn:microsoft.com/office/officeart/2005/8/layout/radial5"/>
    <dgm:cxn modelId="{0ACD9A28-2D72-4A26-931E-372C66EDEC58}" srcId="{BF9476BF-EFDA-4341-924A-8AF970EEAF4A}" destId="{75C5B7A5-C55C-47F3-9001-6E19627C659B}" srcOrd="2" destOrd="0" parTransId="{1E6D923E-DF7B-4C01-B2E2-E726C829FC44}" sibTransId="{B8E9AC31-B2D3-430F-8FA0-6D09567C0235}"/>
    <dgm:cxn modelId="{FC1E04F7-2230-4FDE-81BA-000987BEBA98}" srcId="{BF1264F7-CB8C-4B37-889B-6F3BD0C0EDF8}" destId="{BF9476BF-EFDA-4341-924A-8AF970EEAF4A}" srcOrd="0" destOrd="0" parTransId="{0D667EC8-A5C2-449B-881E-85A232AF2BFE}" sibTransId="{6A6B4007-8A67-4400-98E8-33725B1C1E59}"/>
    <dgm:cxn modelId="{DDDEF05A-AD27-46C5-B3A7-5C3CE8277C23}" type="presOf" srcId="{D2141A8F-62A5-4600-906F-4B38719F9F38}" destId="{8621FAD9-D961-4BD8-A191-B8A0BD6E2B00}" srcOrd="0" destOrd="0" presId="urn:microsoft.com/office/officeart/2005/8/layout/radial5"/>
    <dgm:cxn modelId="{46A370EA-0A6B-427A-998C-1681A0475F44}" type="presOf" srcId="{D2141A8F-62A5-4600-906F-4B38719F9F38}" destId="{3120D2D5-03EF-4DCE-8C66-87D0C0E1A210}" srcOrd="1" destOrd="0" presId="urn:microsoft.com/office/officeart/2005/8/layout/radial5"/>
    <dgm:cxn modelId="{B21FABA5-6C2C-454D-8888-67861C504DD3}" type="presOf" srcId="{1E6D923E-DF7B-4C01-B2E2-E726C829FC44}" destId="{00E1AD7A-001C-4C75-9A44-689ED313C62C}" srcOrd="1" destOrd="0" presId="urn:microsoft.com/office/officeart/2005/8/layout/radial5"/>
    <dgm:cxn modelId="{EF7B6734-17BE-4662-9882-8C5E7C66BC85}" type="presOf" srcId="{75C5B7A5-C55C-47F3-9001-6E19627C659B}" destId="{3597373B-CFF2-431F-AF1D-D826818DA567}" srcOrd="0" destOrd="0" presId="urn:microsoft.com/office/officeart/2005/8/layout/radial5"/>
    <dgm:cxn modelId="{16902866-4852-4216-9352-F61AB04C1B3B}" type="presOf" srcId="{23E9ADF3-E722-4640-BF17-ED2DFE2E58D8}" destId="{D281E4F6-B6B9-4E73-821F-B948CBD6D969}" srcOrd="0" destOrd="0" presId="urn:microsoft.com/office/officeart/2005/8/layout/radial5"/>
    <dgm:cxn modelId="{A9929972-06E5-4142-BD3E-B6DCB3AD4948}" type="presOf" srcId="{1E6D923E-DF7B-4C01-B2E2-E726C829FC44}" destId="{4434BDA2-A1A5-411E-8D54-09BEB49C41C4}" srcOrd="0" destOrd="0" presId="urn:microsoft.com/office/officeart/2005/8/layout/radial5"/>
    <dgm:cxn modelId="{5579B04E-3D53-4C3E-BAEC-81D01F46B212}" type="presParOf" srcId="{0DE7D86D-3CCC-419F-846B-02040F882347}" destId="{FD66D49F-4E40-427C-8124-1C9C897D1312}" srcOrd="0" destOrd="0" presId="urn:microsoft.com/office/officeart/2005/8/layout/radial5"/>
    <dgm:cxn modelId="{02D00F18-72D6-4DB3-8247-5968796F9643}" type="presParOf" srcId="{0DE7D86D-3CCC-419F-846B-02040F882347}" destId="{8621FAD9-D961-4BD8-A191-B8A0BD6E2B00}" srcOrd="1" destOrd="0" presId="urn:microsoft.com/office/officeart/2005/8/layout/radial5"/>
    <dgm:cxn modelId="{66D065A9-4B11-47E4-97DD-A3C68C978241}" type="presParOf" srcId="{8621FAD9-D961-4BD8-A191-B8A0BD6E2B00}" destId="{3120D2D5-03EF-4DCE-8C66-87D0C0E1A210}" srcOrd="0" destOrd="0" presId="urn:microsoft.com/office/officeart/2005/8/layout/radial5"/>
    <dgm:cxn modelId="{C95CDC7E-F74C-4A00-91C4-0A3EB68F8F5A}" type="presParOf" srcId="{0DE7D86D-3CCC-419F-846B-02040F882347}" destId="{D281E4F6-B6B9-4E73-821F-B948CBD6D969}" srcOrd="2" destOrd="0" presId="urn:microsoft.com/office/officeart/2005/8/layout/radial5"/>
    <dgm:cxn modelId="{A77FBBA8-D314-4D9F-9DF8-A88F1B25FDEB}" type="presParOf" srcId="{0DE7D86D-3CCC-419F-846B-02040F882347}" destId="{3FF36999-3D79-4039-9380-1350854349CD}" srcOrd="3" destOrd="0" presId="urn:microsoft.com/office/officeart/2005/8/layout/radial5"/>
    <dgm:cxn modelId="{180F9674-6D23-4ECB-814F-22FFA5556047}" type="presParOf" srcId="{3FF36999-3D79-4039-9380-1350854349CD}" destId="{98934865-B754-41A0-A1F2-EFB84964CEAD}" srcOrd="0" destOrd="0" presId="urn:microsoft.com/office/officeart/2005/8/layout/radial5"/>
    <dgm:cxn modelId="{8612EC72-7F2C-4F2B-8385-4EFCAFE3A7F2}" type="presParOf" srcId="{0DE7D86D-3CCC-419F-846B-02040F882347}" destId="{D0F8678F-B8B0-4D65-BB52-C9C58B847FDB}" srcOrd="4" destOrd="0" presId="urn:microsoft.com/office/officeart/2005/8/layout/radial5"/>
    <dgm:cxn modelId="{DDD1AD91-ADFF-434A-8076-A965AD603DB8}" type="presParOf" srcId="{0DE7D86D-3CCC-419F-846B-02040F882347}" destId="{4434BDA2-A1A5-411E-8D54-09BEB49C41C4}" srcOrd="5" destOrd="0" presId="urn:microsoft.com/office/officeart/2005/8/layout/radial5"/>
    <dgm:cxn modelId="{7C4AD769-FD48-469C-900E-78AD8CA42E98}" type="presParOf" srcId="{4434BDA2-A1A5-411E-8D54-09BEB49C41C4}" destId="{00E1AD7A-001C-4C75-9A44-689ED313C62C}" srcOrd="0" destOrd="0" presId="urn:microsoft.com/office/officeart/2005/8/layout/radial5"/>
    <dgm:cxn modelId="{1FA5FD61-F069-4375-9C2F-4EF8194AF80F}" type="presParOf" srcId="{0DE7D86D-3CCC-419F-846B-02040F882347}" destId="{3597373B-CFF2-431F-AF1D-D826818DA567}" srcOrd="6"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15854F3-6A3A-41FE-A45C-B920329C6F4E}" type="doc">
      <dgm:prSet loTypeId="urn:microsoft.com/office/officeart/2005/8/layout/hProcess3" loCatId="process" qsTypeId="urn:microsoft.com/office/officeart/2005/8/quickstyle/3d7" qsCatId="3D" csTypeId="urn:microsoft.com/office/officeart/2005/8/colors/accent1_2" csCatId="accent1" phldr="1"/>
      <dgm:spPr/>
    </dgm:pt>
    <dgm:pt modelId="{3283E95C-7449-4118-8507-3B671B5EE592}">
      <dgm:prSet phldrT="[Text]" custT="1"/>
      <dgm:spPr/>
      <dgm:t>
        <a:bodyPr tIns="144000"/>
        <a:lstStyle/>
        <a:p>
          <a:r>
            <a:rPr lang="cs-CZ" sz="1400" dirty="0" smtClean="0"/>
            <a:t>Kliknutím na </a:t>
          </a:r>
          <a:r>
            <a:rPr lang="cs-CZ" sz="1400" b="1" dirty="0" smtClean="0"/>
            <a:t>dialogové tlačítko </a:t>
          </a:r>
          <a:r>
            <a:rPr lang="cs-CZ" sz="1400" dirty="0" smtClean="0"/>
            <a:t>otevřete okno </a:t>
          </a:r>
          <a:r>
            <a:rPr lang="cs-CZ" sz="1400" b="1" dirty="0" smtClean="0"/>
            <a:t>Schránka</a:t>
          </a:r>
          <a:endParaRPr lang="cs-CZ" sz="1400" b="1" dirty="0"/>
        </a:p>
      </dgm:t>
    </dgm:pt>
    <dgm:pt modelId="{13925708-644B-42C8-96E2-4691E8EB0876}" type="parTrans" cxnId="{A729B915-D4EB-4A46-BD3D-5F020418ED4D}">
      <dgm:prSet/>
      <dgm:spPr/>
      <dgm:t>
        <a:bodyPr/>
        <a:lstStyle/>
        <a:p>
          <a:endParaRPr lang="cs-CZ"/>
        </a:p>
      </dgm:t>
    </dgm:pt>
    <dgm:pt modelId="{5DB058B4-A08F-406B-B5A6-4FA7CC2D44B3}" type="sibTrans" cxnId="{A729B915-D4EB-4A46-BD3D-5F020418ED4D}">
      <dgm:prSet/>
      <dgm:spPr/>
      <dgm:t>
        <a:bodyPr/>
        <a:lstStyle/>
        <a:p>
          <a:endParaRPr lang="cs-CZ"/>
        </a:p>
      </dgm:t>
    </dgm:pt>
    <dgm:pt modelId="{9E510E92-E83E-42B8-9B40-CB1A90CCADBC}" type="pres">
      <dgm:prSet presAssocID="{E15854F3-6A3A-41FE-A45C-B920329C6F4E}" presName="Name0" presStyleCnt="0">
        <dgm:presLayoutVars>
          <dgm:dir/>
          <dgm:animLvl val="lvl"/>
          <dgm:resizeHandles val="exact"/>
        </dgm:presLayoutVars>
      </dgm:prSet>
      <dgm:spPr/>
    </dgm:pt>
    <dgm:pt modelId="{A37EC96F-955B-40AB-A735-C46150C58508}" type="pres">
      <dgm:prSet presAssocID="{E15854F3-6A3A-41FE-A45C-B920329C6F4E}" presName="dummy" presStyleCnt="0"/>
      <dgm:spPr/>
    </dgm:pt>
    <dgm:pt modelId="{E19FA260-921E-4B36-B9CB-E5273E32ADCB}" type="pres">
      <dgm:prSet presAssocID="{E15854F3-6A3A-41FE-A45C-B920329C6F4E}" presName="linH" presStyleCnt="0"/>
      <dgm:spPr/>
    </dgm:pt>
    <dgm:pt modelId="{CCF73625-5E29-4714-B6C5-02A5D04336DD}" type="pres">
      <dgm:prSet presAssocID="{E15854F3-6A3A-41FE-A45C-B920329C6F4E}" presName="padding1" presStyleCnt="0"/>
      <dgm:spPr/>
    </dgm:pt>
    <dgm:pt modelId="{00D7C25C-231C-4AB2-9908-3167AD2B76D6}" type="pres">
      <dgm:prSet presAssocID="{3283E95C-7449-4118-8507-3B671B5EE592}" presName="linV" presStyleCnt="0"/>
      <dgm:spPr/>
    </dgm:pt>
    <dgm:pt modelId="{703EAD65-C9DA-4081-8E46-890B1BCBE6A6}" type="pres">
      <dgm:prSet presAssocID="{3283E95C-7449-4118-8507-3B671B5EE592}" presName="spVertical1" presStyleCnt="0"/>
      <dgm:spPr/>
    </dgm:pt>
    <dgm:pt modelId="{A685A72A-031E-4B2C-A0DE-ECE34688B439}" type="pres">
      <dgm:prSet presAssocID="{3283E95C-7449-4118-8507-3B671B5EE592}" presName="parTx" presStyleLbl="revTx" presStyleIdx="0" presStyleCnt="1" custScaleX="105212">
        <dgm:presLayoutVars>
          <dgm:chMax val="0"/>
          <dgm:chPref val="0"/>
          <dgm:bulletEnabled val="1"/>
        </dgm:presLayoutVars>
      </dgm:prSet>
      <dgm:spPr/>
      <dgm:t>
        <a:bodyPr/>
        <a:lstStyle/>
        <a:p>
          <a:endParaRPr lang="cs-CZ"/>
        </a:p>
      </dgm:t>
    </dgm:pt>
    <dgm:pt modelId="{DB41AC29-007A-4C9F-B62F-76DE55720AB4}" type="pres">
      <dgm:prSet presAssocID="{3283E95C-7449-4118-8507-3B671B5EE592}" presName="spVertical2" presStyleCnt="0"/>
      <dgm:spPr/>
    </dgm:pt>
    <dgm:pt modelId="{73394869-C3E0-4869-BBF5-FD5716F893DC}" type="pres">
      <dgm:prSet presAssocID="{3283E95C-7449-4118-8507-3B671B5EE592}" presName="spVertical3" presStyleCnt="0"/>
      <dgm:spPr/>
    </dgm:pt>
    <dgm:pt modelId="{D4CDCEA4-B718-487C-A09B-A9945FDC0223}" type="pres">
      <dgm:prSet presAssocID="{E15854F3-6A3A-41FE-A45C-B920329C6F4E}" presName="padding2" presStyleCnt="0"/>
      <dgm:spPr/>
    </dgm:pt>
    <dgm:pt modelId="{E88D8AED-49EE-402B-880B-93FF319DB554}" type="pres">
      <dgm:prSet presAssocID="{E15854F3-6A3A-41FE-A45C-B920329C6F4E}" presName="negArrow" presStyleCnt="0"/>
      <dgm:spPr/>
    </dgm:pt>
    <dgm:pt modelId="{FB583575-17E4-4EDB-ADD8-8428BB306AEC}" type="pres">
      <dgm:prSet presAssocID="{E15854F3-6A3A-41FE-A45C-B920329C6F4E}" presName="backgroundArrow" presStyleLbl="node1" presStyleIdx="0" presStyleCnt="1" custScaleX="61037" custScaleY="102083" custLinFactNeighborX="3637" custLinFactNeighborY="0">
        <dgm:style>
          <a:lnRef idx="2">
            <a:schemeClr val="accent1"/>
          </a:lnRef>
          <a:fillRef idx="1">
            <a:schemeClr val="lt1"/>
          </a:fillRef>
          <a:effectRef idx="0">
            <a:schemeClr val="accent1"/>
          </a:effectRef>
          <a:fontRef idx="minor">
            <a:schemeClr val="dk1"/>
          </a:fontRef>
        </dgm:style>
      </dgm:prSet>
      <dgm:spPr>
        <a:ln>
          <a:solidFill>
            <a:srgbClr val="FFC000"/>
          </a:solidFill>
        </a:ln>
      </dgm:spPr>
    </dgm:pt>
  </dgm:ptLst>
  <dgm:cxnLst>
    <dgm:cxn modelId="{E52AFB24-6DE3-4A03-B2AC-FCEBC7667804}" type="presOf" srcId="{E15854F3-6A3A-41FE-A45C-B920329C6F4E}" destId="{9E510E92-E83E-42B8-9B40-CB1A90CCADBC}" srcOrd="0" destOrd="0" presId="urn:microsoft.com/office/officeart/2005/8/layout/hProcess3"/>
    <dgm:cxn modelId="{A729B915-D4EB-4A46-BD3D-5F020418ED4D}" srcId="{E15854F3-6A3A-41FE-A45C-B920329C6F4E}" destId="{3283E95C-7449-4118-8507-3B671B5EE592}" srcOrd="0" destOrd="0" parTransId="{13925708-644B-42C8-96E2-4691E8EB0876}" sibTransId="{5DB058B4-A08F-406B-B5A6-4FA7CC2D44B3}"/>
    <dgm:cxn modelId="{BFC7F052-7BD2-47E4-A124-34BBA913749D}" type="presOf" srcId="{3283E95C-7449-4118-8507-3B671B5EE592}" destId="{A685A72A-031E-4B2C-A0DE-ECE34688B439}" srcOrd="0" destOrd="0" presId="urn:microsoft.com/office/officeart/2005/8/layout/hProcess3"/>
    <dgm:cxn modelId="{D999F530-40CE-4CA2-A31F-BA86016134A5}" type="presParOf" srcId="{9E510E92-E83E-42B8-9B40-CB1A90CCADBC}" destId="{A37EC96F-955B-40AB-A735-C46150C58508}" srcOrd="0" destOrd="0" presId="urn:microsoft.com/office/officeart/2005/8/layout/hProcess3"/>
    <dgm:cxn modelId="{E0898A1D-0747-4BD4-84A9-23558C2F28E5}" type="presParOf" srcId="{9E510E92-E83E-42B8-9B40-CB1A90CCADBC}" destId="{E19FA260-921E-4B36-B9CB-E5273E32ADCB}" srcOrd="1" destOrd="0" presId="urn:microsoft.com/office/officeart/2005/8/layout/hProcess3"/>
    <dgm:cxn modelId="{838BA9D5-4A59-4B65-A5F3-3355987B5AC0}" type="presParOf" srcId="{E19FA260-921E-4B36-B9CB-E5273E32ADCB}" destId="{CCF73625-5E29-4714-B6C5-02A5D04336DD}" srcOrd="0" destOrd="0" presId="urn:microsoft.com/office/officeart/2005/8/layout/hProcess3"/>
    <dgm:cxn modelId="{E1EEEEEC-FE60-4F73-8C4E-55A236780038}" type="presParOf" srcId="{E19FA260-921E-4B36-B9CB-E5273E32ADCB}" destId="{00D7C25C-231C-4AB2-9908-3167AD2B76D6}" srcOrd="1" destOrd="0" presId="urn:microsoft.com/office/officeart/2005/8/layout/hProcess3"/>
    <dgm:cxn modelId="{6EE475F0-7F0D-4494-9618-C2BFA1F23B1A}" type="presParOf" srcId="{00D7C25C-231C-4AB2-9908-3167AD2B76D6}" destId="{703EAD65-C9DA-4081-8E46-890B1BCBE6A6}" srcOrd="0" destOrd="0" presId="urn:microsoft.com/office/officeart/2005/8/layout/hProcess3"/>
    <dgm:cxn modelId="{14AA7A89-6B4A-47A1-9C19-7A271274CF71}" type="presParOf" srcId="{00D7C25C-231C-4AB2-9908-3167AD2B76D6}" destId="{A685A72A-031E-4B2C-A0DE-ECE34688B439}" srcOrd="1" destOrd="0" presId="urn:microsoft.com/office/officeart/2005/8/layout/hProcess3"/>
    <dgm:cxn modelId="{81B3A916-79CB-4CD3-A075-0EA1A31B66E7}" type="presParOf" srcId="{00D7C25C-231C-4AB2-9908-3167AD2B76D6}" destId="{DB41AC29-007A-4C9F-B62F-76DE55720AB4}" srcOrd="2" destOrd="0" presId="urn:microsoft.com/office/officeart/2005/8/layout/hProcess3"/>
    <dgm:cxn modelId="{9BA7BCBD-D6FF-4AEE-8B12-9BEEC5CFAEC4}" type="presParOf" srcId="{00D7C25C-231C-4AB2-9908-3167AD2B76D6}" destId="{73394869-C3E0-4869-BBF5-FD5716F893DC}" srcOrd="3" destOrd="0" presId="urn:microsoft.com/office/officeart/2005/8/layout/hProcess3"/>
    <dgm:cxn modelId="{FA1B26DA-5E6D-41BC-91CF-221DCE56F9BE}" type="presParOf" srcId="{E19FA260-921E-4B36-B9CB-E5273E32ADCB}" destId="{D4CDCEA4-B718-487C-A09B-A9945FDC0223}" srcOrd="2" destOrd="0" presId="urn:microsoft.com/office/officeart/2005/8/layout/hProcess3"/>
    <dgm:cxn modelId="{B313C77E-79DE-43B2-88A5-9F8F7C54424C}" type="presParOf" srcId="{E19FA260-921E-4B36-B9CB-E5273E32ADCB}" destId="{E88D8AED-49EE-402B-880B-93FF319DB554}" srcOrd="3" destOrd="0" presId="urn:microsoft.com/office/officeart/2005/8/layout/hProcess3"/>
    <dgm:cxn modelId="{1F99F3D4-5886-48CC-B6E2-7B7123D49B9D}" type="presParOf" srcId="{E19FA260-921E-4B36-B9CB-E5273E32ADCB}" destId="{FB583575-17E4-4EDB-ADD8-8428BB306AEC}" srcOrd="4" destOrd="0" presId="urn:microsoft.com/office/officeart/2005/8/layout/h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282EB3-66CB-469C-9967-7515361DE2FD}">
      <dsp:nvSpPr>
        <dsp:cNvPr id="0" name=""/>
        <dsp:cNvSpPr/>
      </dsp:nvSpPr>
      <dsp:spPr>
        <a:xfrm rot="20621932">
          <a:off x="360039" y="360044"/>
          <a:ext cx="1270221" cy="705678"/>
        </a:xfrm>
        <a:prstGeom prst="roundRect">
          <a:avLst>
            <a:gd name="adj" fmla="val 10000"/>
          </a:avLst>
        </a:prstGeom>
        <a:solidFill>
          <a:srgbClr val="FFFF00">
            <a:alpha val="89804"/>
          </a:srgbClr>
        </a:solidFill>
        <a:ln w="9525" cap="flat" cmpd="sng" algn="ctr">
          <a:solidFill>
            <a:schemeClr val="accent5">
              <a:tint val="40000"/>
              <a:alpha val="90000"/>
              <a:hueOff val="0"/>
              <a:satOff val="0"/>
              <a:lumOff val="0"/>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cs-CZ" sz="2100" kern="1200" dirty="0" smtClean="0"/>
            <a:t>Tabulka</a:t>
          </a:r>
          <a:endParaRPr lang="cs-CZ" sz="2100" kern="1200" dirty="0"/>
        </a:p>
      </dsp:txBody>
      <dsp:txXfrm>
        <a:off x="380708" y="380713"/>
        <a:ext cx="1228883" cy="664340"/>
      </dsp:txXfrm>
    </dsp:sp>
    <dsp:sp modelId="{E60E9ECC-1B7A-4EDD-9DC8-68633E06E2BD}">
      <dsp:nvSpPr>
        <dsp:cNvPr id="0" name=""/>
        <dsp:cNvSpPr/>
      </dsp:nvSpPr>
      <dsp:spPr>
        <a:xfrm>
          <a:off x="2046467" y="36003"/>
          <a:ext cx="1270221" cy="705678"/>
        </a:xfrm>
        <a:prstGeom prst="roundRect">
          <a:avLst>
            <a:gd name="adj" fmla="val 10000"/>
          </a:avLst>
        </a:prstGeom>
        <a:solidFill>
          <a:srgbClr val="47D6F3">
            <a:alpha val="90000"/>
          </a:srgbClr>
        </a:solidFill>
        <a:ln w="9525" cap="flat" cmpd="sng" algn="ctr">
          <a:solidFill>
            <a:schemeClr val="accent5">
              <a:tint val="40000"/>
              <a:alpha val="90000"/>
              <a:hueOff val="1589484"/>
              <a:satOff val="-18228"/>
              <a:lumOff val="-1591"/>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cs-CZ" sz="2100" kern="1200" dirty="0" smtClean="0"/>
            <a:t>Sloupec</a:t>
          </a:r>
          <a:endParaRPr lang="cs-CZ" sz="2100" kern="1200" dirty="0"/>
        </a:p>
      </dsp:txBody>
      <dsp:txXfrm>
        <a:off x="2067136" y="56672"/>
        <a:ext cx="1228883" cy="664340"/>
      </dsp:txXfrm>
    </dsp:sp>
    <dsp:sp modelId="{63126D04-AFEF-440B-BA4A-C507E37EAD33}">
      <dsp:nvSpPr>
        <dsp:cNvPr id="0" name=""/>
        <dsp:cNvSpPr/>
      </dsp:nvSpPr>
      <dsp:spPr>
        <a:xfrm>
          <a:off x="1499566" y="3035137"/>
          <a:ext cx="529258" cy="529258"/>
        </a:xfrm>
        <a:prstGeom prst="triangle">
          <a:avLst/>
        </a:prstGeom>
        <a:solidFill>
          <a:srgbClr val="CC6600">
            <a:alpha val="90000"/>
          </a:srgbClr>
        </a:solidFill>
        <a:ln w="9525" cap="flat" cmpd="sng" algn="ctr">
          <a:solidFill>
            <a:schemeClr val="accent5">
              <a:tint val="40000"/>
              <a:alpha val="90000"/>
              <a:hueOff val="3178969"/>
              <a:satOff val="-36456"/>
              <a:lumOff val="-3183"/>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3DB34AA9-E836-4D9C-BD7F-6D122CFCEB96}">
      <dsp:nvSpPr>
        <dsp:cNvPr id="0" name=""/>
        <dsp:cNvSpPr/>
      </dsp:nvSpPr>
      <dsp:spPr>
        <a:xfrm rot="240000">
          <a:off x="175934" y="2808343"/>
          <a:ext cx="3176522" cy="222124"/>
        </a:xfrm>
        <a:prstGeom prst="rect">
          <a:avLst/>
        </a:prstGeom>
        <a:solidFill>
          <a:srgbClr val="CC6600">
            <a:alpha val="89804"/>
          </a:srgbClr>
        </a:solidFill>
        <a:ln w="9525" cap="flat" cmpd="sng" algn="ctr">
          <a:solidFill>
            <a:schemeClr val="accent5">
              <a:tint val="40000"/>
              <a:alpha val="90000"/>
              <a:hueOff val="4768453"/>
              <a:satOff val="-54684"/>
              <a:lumOff val="-4774"/>
              <a:alphaOff val="0"/>
            </a:schemeClr>
          </a:solidFill>
          <a:prstDash val="solid"/>
        </a:ln>
        <a:effectLst>
          <a:outerShdw blurRad="50800" dist="25400" dir="5400000" rotWithShape="0">
            <a:srgbClr val="000000">
              <a:alpha val="28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sp>
    <dsp:sp modelId="{1CDF836A-57FD-46F4-B405-6F88910DB7FA}">
      <dsp:nvSpPr>
        <dsp:cNvPr id="0" name=""/>
        <dsp:cNvSpPr/>
      </dsp:nvSpPr>
      <dsp:spPr>
        <a:xfrm rot="240000">
          <a:off x="2083160" y="2252979"/>
          <a:ext cx="1267402" cy="590480"/>
        </a:xfrm>
        <a:prstGeom prst="roundRect">
          <a:avLst/>
        </a:prstGeom>
        <a:solidFill>
          <a:srgbClr val="FF3399"/>
        </a:soli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cs-CZ" sz="2300" kern="1200" dirty="0" smtClean="0"/>
            <a:t>Graf</a:t>
          </a:r>
          <a:endParaRPr lang="cs-CZ" sz="2300" kern="1200" dirty="0"/>
        </a:p>
      </dsp:txBody>
      <dsp:txXfrm>
        <a:off x="2111985" y="2281804"/>
        <a:ext cx="1209752" cy="532830"/>
      </dsp:txXfrm>
    </dsp:sp>
    <dsp:sp modelId="{D5EDEFAB-D586-4610-8A21-10D82DFF04FD}">
      <dsp:nvSpPr>
        <dsp:cNvPr id="0" name=""/>
        <dsp:cNvSpPr/>
      </dsp:nvSpPr>
      <dsp:spPr>
        <a:xfrm rot="240000">
          <a:off x="2129029" y="1617868"/>
          <a:ext cx="1267402" cy="590480"/>
        </a:xfrm>
        <a:prstGeom prst="roundRect">
          <a:avLst/>
        </a:prstGeom>
        <a:solidFill>
          <a:srgbClr val="92D050"/>
        </a:soli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cs-CZ" sz="2300" kern="1200" dirty="0" smtClean="0"/>
            <a:t>Funkce</a:t>
          </a:r>
          <a:endParaRPr lang="cs-CZ" sz="2300" kern="1200" dirty="0"/>
        </a:p>
      </dsp:txBody>
      <dsp:txXfrm>
        <a:off x="2157854" y="1646693"/>
        <a:ext cx="1209752" cy="532830"/>
      </dsp:txXfrm>
    </dsp:sp>
    <dsp:sp modelId="{624A73E0-3606-4F65-A816-95D702FD8A89}">
      <dsp:nvSpPr>
        <dsp:cNvPr id="0" name=""/>
        <dsp:cNvSpPr/>
      </dsp:nvSpPr>
      <dsp:spPr>
        <a:xfrm rot="240000">
          <a:off x="2174898" y="996871"/>
          <a:ext cx="1267402" cy="590480"/>
        </a:xfrm>
        <a:prstGeom prst="roundRect">
          <a:avLst/>
        </a:prstGeom>
        <a:solidFill>
          <a:srgbClr val="FFC000"/>
        </a:soli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cs-CZ" sz="2300" kern="1200" dirty="0" smtClean="0"/>
            <a:t>Buňka</a:t>
          </a:r>
          <a:endParaRPr lang="cs-CZ" sz="2300" kern="1200" dirty="0"/>
        </a:p>
      </dsp:txBody>
      <dsp:txXfrm>
        <a:off x="2203723" y="1025696"/>
        <a:ext cx="1209752" cy="532830"/>
      </dsp:txXfrm>
    </dsp:sp>
    <dsp:sp modelId="{D85E1F67-7B0F-48A6-B270-966F419414FB}">
      <dsp:nvSpPr>
        <dsp:cNvPr id="0" name=""/>
        <dsp:cNvSpPr/>
      </dsp:nvSpPr>
      <dsp:spPr>
        <a:xfrm rot="240000">
          <a:off x="266038" y="2125956"/>
          <a:ext cx="1267402" cy="590480"/>
        </a:xfrm>
        <a:prstGeom prst="roundRect">
          <a:avLst/>
        </a:prstGeom>
        <a:solidFill>
          <a:srgbClr val="7030A0"/>
        </a:soli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cs-CZ" sz="2300" kern="1200" dirty="0" smtClean="0"/>
            <a:t>List</a:t>
          </a:r>
          <a:endParaRPr lang="cs-CZ" sz="2300" kern="1200" dirty="0"/>
        </a:p>
      </dsp:txBody>
      <dsp:txXfrm>
        <a:off x="294863" y="2154781"/>
        <a:ext cx="1209752" cy="532830"/>
      </dsp:txXfrm>
    </dsp:sp>
    <dsp:sp modelId="{D74C5702-D31D-4497-89DC-633CACA1D6EB}">
      <dsp:nvSpPr>
        <dsp:cNvPr id="0" name=""/>
        <dsp:cNvSpPr/>
      </dsp:nvSpPr>
      <dsp:spPr>
        <a:xfrm rot="240000">
          <a:off x="311907" y="1490846"/>
          <a:ext cx="1267402" cy="590480"/>
        </a:xfrm>
        <a:prstGeom prst="roundRect">
          <a:avLst/>
        </a:prstGeom>
        <a:solidFill>
          <a:srgbClr val="FF0000"/>
        </a:solidFill>
        <a:ln>
          <a:noFill/>
        </a:ln>
        <a:effectLst>
          <a:outerShdw blurRad="50800" dist="25400" dir="5400000" rotWithShape="0">
            <a:srgbClr val="000000">
              <a:alpha val="2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cs-CZ" sz="2300" kern="1200" dirty="0" smtClean="0"/>
            <a:t>Řádek</a:t>
          </a:r>
          <a:endParaRPr lang="cs-CZ" sz="2300" kern="1200" dirty="0"/>
        </a:p>
      </dsp:txBody>
      <dsp:txXfrm>
        <a:off x="340732" y="1519671"/>
        <a:ext cx="1209752" cy="5328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15A205-0E11-432E-A9A3-376CCC09631A}">
      <dsp:nvSpPr>
        <dsp:cNvPr id="0" name=""/>
        <dsp:cNvSpPr/>
      </dsp:nvSpPr>
      <dsp:spPr>
        <a:xfrm>
          <a:off x="1920875" y="904875"/>
          <a:ext cx="2254249" cy="2254249"/>
        </a:xfrm>
        <a:prstGeom prst="ellipse">
          <a:avLst/>
        </a:prstGeom>
        <a:solidFill>
          <a:srgbClr val="00FF00">
            <a:alpha val="49804"/>
          </a:srgbClr>
        </a:solidFill>
        <a:ln>
          <a:noFill/>
        </a:ln>
        <a:effectLst>
          <a:outerShdw blurRad="57150" dist="38100" dir="5400000" algn="ctr" rotWithShape="0">
            <a:schemeClr val="accent2">
              <a:alpha val="50000"/>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cs-CZ" sz="2900" kern="1200" dirty="0" smtClean="0"/>
            <a:t>Schránka</a:t>
          </a:r>
          <a:endParaRPr lang="cs-CZ" sz="2900" kern="1200" dirty="0"/>
        </a:p>
      </dsp:txBody>
      <dsp:txXfrm>
        <a:off x="2251002" y="1235002"/>
        <a:ext cx="1593995" cy="1593995"/>
      </dsp:txXfrm>
    </dsp:sp>
    <dsp:sp modelId="{00B33CED-E157-4479-B747-F54C17F4959B}">
      <dsp:nvSpPr>
        <dsp:cNvPr id="0" name=""/>
        <dsp:cNvSpPr/>
      </dsp:nvSpPr>
      <dsp:spPr>
        <a:xfrm>
          <a:off x="2520286" y="154110"/>
          <a:ext cx="1127124" cy="1127124"/>
        </a:xfrm>
        <a:prstGeom prst="ellipse">
          <a:avLst/>
        </a:prstGeom>
        <a:solidFill>
          <a:schemeClr val="accent3">
            <a:lumMod val="60000"/>
            <a:lumOff val="40000"/>
            <a:alpha val="50000"/>
          </a:schemeClr>
        </a:solidFill>
        <a:ln>
          <a:noFill/>
        </a:ln>
        <a:effectLst>
          <a:outerShdw blurRad="57150" dist="38100" dir="5400000" algn="ctr" rotWithShape="0">
            <a:schemeClr val="accent3">
              <a:alpha val="50000"/>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cs-CZ" sz="2200" kern="1200" dirty="0" smtClean="0"/>
            <a:t>Fotky</a:t>
          </a:r>
          <a:endParaRPr lang="cs-CZ" sz="2200" kern="1200" dirty="0"/>
        </a:p>
      </dsp:txBody>
      <dsp:txXfrm>
        <a:off x="2685349" y="319173"/>
        <a:ext cx="796998" cy="796998"/>
      </dsp:txXfrm>
    </dsp:sp>
    <dsp:sp modelId="{C65B5D26-2D82-454C-978E-7017542C5462}">
      <dsp:nvSpPr>
        <dsp:cNvPr id="0" name=""/>
        <dsp:cNvSpPr/>
      </dsp:nvSpPr>
      <dsp:spPr>
        <a:xfrm>
          <a:off x="3952472" y="1468437"/>
          <a:ext cx="1127124" cy="1127124"/>
        </a:xfrm>
        <a:prstGeom prst="ellipse">
          <a:avLst/>
        </a:prstGeom>
        <a:solidFill>
          <a:srgbClr val="2E19C7">
            <a:alpha val="49804"/>
          </a:srgbClr>
        </a:solidFill>
        <a:ln>
          <a:noFill/>
        </a:ln>
        <a:effectLst>
          <a:outerShdw blurRad="57150" dist="38100" dir="5400000" algn="ctr" rotWithShape="0">
            <a:schemeClr val="accent4">
              <a:alpha val="50000"/>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cs-CZ" sz="2200" kern="1200" dirty="0" smtClean="0"/>
            <a:t>Text</a:t>
          </a:r>
          <a:endParaRPr lang="cs-CZ" sz="2200" kern="1200" dirty="0"/>
        </a:p>
      </dsp:txBody>
      <dsp:txXfrm>
        <a:off x="4117535" y="1633500"/>
        <a:ext cx="796998" cy="796998"/>
      </dsp:txXfrm>
    </dsp:sp>
    <dsp:sp modelId="{CC5B12FB-6130-4028-864C-917DC8EA341D}">
      <dsp:nvSpPr>
        <dsp:cNvPr id="0" name=""/>
        <dsp:cNvSpPr/>
      </dsp:nvSpPr>
      <dsp:spPr>
        <a:xfrm>
          <a:off x="2448267" y="2602372"/>
          <a:ext cx="1127124" cy="1127124"/>
        </a:xfrm>
        <a:prstGeom prst="ellipse">
          <a:avLst/>
        </a:prstGeom>
        <a:solidFill>
          <a:srgbClr val="FDFD2F">
            <a:alpha val="49804"/>
          </a:srgbClr>
        </a:solidFill>
        <a:ln>
          <a:noFill/>
        </a:ln>
        <a:effectLst>
          <a:outerShdw blurRad="57150" dist="38100" dir="5400000" algn="ctr" rotWithShape="0">
            <a:schemeClr val="accent5">
              <a:alpha val="50000"/>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cs-CZ" sz="22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Mp3</a:t>
          </a:r>
          <a:endParaRPr lang="cs-CZ" sz="22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2613330" y="2767435"/>
        <a:ext cx="796998" cy="796998"/>
      </dsp:txXfrm>
    </dsp:sp>
    <dsp:sp modelId="{59EC3D85-DADE-4D1D-883D-D2169BDD7BD2}">
      <dsp:nvSpPr>
        <dsp:cNvPr id="0" name=""/>
        <dsp:cNvSpPr/>
      </dsp:nvSpPr>
      <dsp:spPr>
        <a:xfrm>
          <a:off x="1016402" y="1468437"/>
          <a:ext cx="1127124" cy="1127124"/>
        </a:xfrm>
        <a:prstGeom prst="ellipse">
          <a:avLst/>
        </a:prstGeom>
        <a:solidFill>
          <a:srgbClr val="FF3399">
            <a:alpha val="49804"/>
          </a:srgbClr>
        </a:solidFill>
        <a:ln>
          <a:noFill/>
        </a:ln>
        <a:effectLst>
          <a:outerShdw blurRad="57150" dist="38100" dir="5400000" algn="ctr" rotWithShape="0">
            <a:schemeClr val="accent6">
              <a:alpha val="50000"/>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cs-CZ" sz="22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Video</a:t>
          </a:r>
          <a:endParaRPr lang="cs-CZ" sz="2200" b="1" kern="1200"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dsp:txBody>
      <dsp:txXfrm>
        <a:off x="1181465" y="1633500"/>
        <a:ext cx="796998" cy="7969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6D49F-4E40-427C-8124-1C9C897D1312}">
      <dsp:nvSpPr>
        <dsp:cNvPr id="0" name=""/>
        <dsp:cNvSpPr/>
      </dsp:nvSpPr>
      <dsp:spPr>
        <a:xfrm>
          <a:off x="4038286" y="1016655"/>
          <a:ext cx="1745454" cy="1745454"/>
        </a:xfrm>
        <a:prstGeom prst="ellipse">
          <a:avLst/>
        </a:prstGeom>
        <a:solidFill>
          <a:srgbClr val="FFC000"/>
        </a:solidFill>
        <a:ln>
          <a:noFill/>
        </a:ln>
        <a:effectLst>
          <a:outerShdw blurRad="57150" dist="38100" dir="5400000" algn="ctr" rotWithShape="0">
            <a:schemeClr val="accent1">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cs-CZ" sz="2200" kern="1200" dirty="0" smtClean="0"/>
            <a:t>Schránka</a:t>
          </a:r>
          <a:endParaRPr lang="cs-CZ" sz="2200" kern="1200" dirty="0"/>
        </a:p>
      </dsp:txBody>
      <dsp:txXfrm>
        <a:off x="4293902" y="1272271"/>
        <a:ext cx="1234222" cy="1234222"/>
      </dsp:txXfrm>
    </dsp:sp>
    <dsp:sp modelId="{8621FAD9-D961-4BD8-A191-B8A0BD6E2B00}">
      <dsp:nvSpPr>
        <dsp:cNvPr id="0" name=""/>
        <dsp:cNvSpPr/>
      </dsp:nvSpPr>
      <dsp:spPr>
        <a:xfrm rot="21292151">
          <a:off x="5869464" y="1669506"/>
          <a:ext cx="1591082" cy="344217"/>
        </a:xfrm>
        <a:prstGeom prst="rightArrow">
          <a:avLst>
            <a:gd name="adj1" fmla="val 60000"/>
            <a:gd name="adj2" fmla="val 50000"/>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cs-CZ" sz="1400" kern="1200"/>
        </a:p>
      </dsp:txBody>
      <dsp:txXfrm>
        <a:off x="5869671" y="1742966"/>
        <a:ext cx="1487817" cy="206531"/>
      </dsp:txXfrm>
    </dsp:sp>
    <dsp:sp modelId="{D281E4F6-B6B9-4E73-821F-B948CBD6D969}">
      <dsp:nvSpPr>
        <dsp:cNvPr id="0" name=""/>
        <dsp:cNvSpPr/>
      </dsp:nvSpPr>
      <dsp:spPr>
        <a:xfrm>
          <a:off x="7600939" y="1296138"/>
          <a:ext cx="1012403" cy="1012403"/>
        </a:xfrm>
        <a:prstGeom prst="ellipse">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cs-CZ" sz="1800" kern="1200" dirty="0" smtClean="0"/>
            <a:t>Vložit</a:t>
          </a:r>
          <a:endParaRPr lang="cs-CZ" sz="1800" kern="1200" dirty="0"/>
        </a:p>
      </dsp:txBody>
      <dsp:txXfrm>
        <a:off x="7749202" y="1444401"/>
        <a:ext cx="715877" cy="715877"/>
      </dsp:txXfrm>
    </dsp:sp>
    <dsp:sp modelId="{3FF36999-3D79-4039-9380-1350854349CD}">
      <dsp:nvSpPr>
        <dsp:cNvPr id="0" name=""/>
        <dsp:cNvSpPr/>
      </dsp:nvSpPr>
      <dsp:spPr>
        <a:xfrm rot="20717777">
          <a:off x="2719518" y="2020518"/>
          <a:ext cx="1297559" cy="344217"/>
        </a:xfrm>
        <a:prstGeom prst="rightArrow">
          <a:avLst>
            <a:gd name="adj1" fmla="val 60000"/>
            <a:gd name="adj2" fmla="val 50000"/>
          </a:avLst>
        </a:prstGeom>
        <a:gradFill rotWithShape="0">
          <a:gsLst>
            <a:gs pos="0">
              <a:schemeClr val="accent3">
                <a:hueOff val="0"/>
                <a:satOff val="0"/>
                <a:lumOff val="0"/>
                <a:alphaOff val="0"/>
                <a:tint val="98000"/>
                <a:shade val="25000"/>
                <a:satMod val="250000"/>
              </a:schemeClr>
            </a:gs>
            <a:gs pos="68000">
              <a:schemeClr val="accent3">
                <a:hueOff val="0"/>
                <a:satOff val="0"/>
                <a:lumOff val="0"/>
                <a:alphaOff val="0"/>
                <a:tint val="86000"/>
                <a:satMod val="115000"/>
              </a:schemeClr>
            </a:gs>
            <a:gs pos="100000">
              <a:schemeClr val="accent3">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cs-CZ" sz="1400" kern="1200"/>
        </a:p>
      </dsp:txBody>
      <dsp:txXfrm rot="10800000">
        <a:off x="2721209" y="2102466"/>
        <a:ext cx="1194294" cy="206531"/>
      </dsp:txXfrm>
    </dsp:sp>
    <dsp:sp modelId="{D0F8678F-B8B0-4D65-BB52-C9C58B847FDB}">
      <dsp:nvSpPr>
        <dsp:cNvPr id="0" name=""/>
        <dsp:cNvSpPr/>
      </dsp:nvSpPr>
      <dsp:spPr>
        <a:xfrm>
          <a:off x="1636567" y="1927321"/>
          <a:ext cx="1012403" cy="1012403"/>
        </a:xfrm>
        <a:prstGeom prst="ellipse">
          <a:avLst/>
        </a:prstGeom>
        <a:gradFill rotWithShape="0">
          <a:gsLst>
            <a:gs pos="0">
              <a:schemeClr val="accent3">
                <a:hueOff val="0"/>
                <a:satOff val="0"/>
                <a:lumOff val="0"/>
                <a:alphaOff val="0"/>
                <a:tint val="98000"/>
                <a:shade val="25000"/>
                <a:satMod val="250000"/>
              </a:schemeClr>
            </a:gs>
            <a:gs pos="68000">
              <a:schemeClr val="accent3">
                <a:hueOff val="0"/>
                <a:satOff val="0"/>
                <a:lumOff val="0"/>
                <a:alphaOff val="0"/>
                <a:tint val="86000"/>
                <a:satMod val="115000"/>
              </a:schemeClr>
            </a:gs>
            <a:gs pos="100000">
              <a:schemeClr val="accent3">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cs-CZ" sz="14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Vyjmout</a:t>
          </a:r>
          <a:endParaRPr lang="cs-CZ" sz="1400" b="0" kern="120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dsp:txBody>
      <dsp:txXfrm>
        <a:off x="1784830" y="2075584"/>
        <a:ext cx="715877" cy="715877"/>
      </dsp:txXfrm>
    </dsp:sp>
    <dsp:sp modelId="{4434BDA2-A1A5-411E-8D54-09BEB49C41C4}">
      <dsp:nvSpPr>
        <dsp:cNvPr id="0" name=""/>
        <dsp:cNvSpPr/>
      </dsp:nvSpPr>
      <dsp:spPr>
        <a:xfrm rot="902921">
          <a:off x="2166279" y="1309219"/>
          <a:ext cx="1730817" cy="344217"/>
        </a:xfrm>
        <a:prstGeom prst="rightArrow">
          <a:avLst>
            <a:gd name="adj1" fmla="val 60000"/>
            <a:gd name="adj2" fmla="val 50000"/>
          </a:avLst>
        </a:prstGeom>
        <a:gradFill rotWithShape="0">
          <a:gsLst>
            <a:gs pos="0">
              <a:schemeClr val="accent4">
                <a:hueOff val="0"/>
                <a:satOff val="0"/>
                <a:lumOff val="0"/>
                <a:alphaOff val="0"/>
                <a:tint val="98000"/>
                <a:shade val="25000"/>
                <a:satMod val="250000"/>
              </a:schemeClr>
            </a:gs>
            <a:gs pos="68000">
              <a:schemeClr val="accent4">
                <a:hueOff val="0"/>
                <a:satOff val="0"/>
                <a:lumOff val="0"/>
                <a:alphaOff val="0"/>
                <a:tint val="86000"/>
                <a:satMod val="115000"/>
              </a:schemeClr>
            </a:gs>
            <a:gs pos="100000">
              <a:schemeClr val="accent4">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4">
              <a:hueOff val="0"/>
              <a:satOff val="0"/>
              <a:lumOff val="0"/>
              <a:alphaOff val="0"/>
              <a:shade val="9000"/>
              <a:alpha val="48000"/>
              <a:satMod val="105000"/>
            </a:scheme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cs-CZ" sz="1400" kern="1200"/>
        </a:p>
      </dsp:txBody>
      <dsp:txXfrm rot="10800000">
        <a:off x="2168050" y="1364656"/>
        <a:ext cx="1627552" cy="206531"/>
      </dsp:txXfrm>
    </dsp:sp>
    <dsp:sp modelId="{3597373B-CFF2-431F-AF1D-D826818DA567}">
      <dsp:nvSpPr>
        <dsp:cNvPr id="0" name=""/>
        <dsp:cNvSpPr/>
      </dsp:nvSpPr>
      <dsp:spPr>
        <a:xfrm>
          <a:off x="1026718" y="640339"/>
          <a:ext cx="1080001" cy="1080001"/>
        </a:xfrm>
        <a:prstGeom prst="ellipse">
          <a:avLst/>
        </a:prstGeom>
        <a:solidFill>
          <a:srgbClr val="FF3399"/>
        </a:solidFill>
        <a:ln>
          <a:noFill/>
        </a:ln>
        <a:effectLst>
          <a:outerShdw blurRad="57150" dist="38100" dir="5400000" algn="ctr" rotWithShape="0">
            <a:schemeClr val="accent4">
              <a:hueOff val="0"/>
              <a:satOff val="0"/>
              <a:lumOff val="0"/>
              <a:alphaOff val="0"/>
              <a:shade val="9000"/>
              <a:alpha val="48000"/>
              <a:satMod val="105000"/>
            </a:scheme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cs-CZ" sz="1200" b="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Kopírovat</a:t>
          </a:r>
          <a:endParaRPr lang="cs-CZ" sz="1200" b="1" kern="1200"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dsp:txBody>
      <dsp:txXfrm>
        <a:off x="1184880" y="798501"/>
        <a:ext cx="763677" cy="7636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583575-17E4-4EDB-ADD8-8428BB306AEC}">
      <dsp:nvSpPr>
        <dsp:cNvPr id="0" name=""/>
        <dsp:cNvSpPr/>
      </dsp:nvSpPr>
      <dsp:spPr>
        <a:xfrm>
          <a:off x="0" y="6558"/>
          <a:ext cx="2196000" cy="1763994"/>
        </a:xfrm>
        <a:prstGeom prst="rightArrow">
          <a:avLst/>
        </a:prstGeom>
        <a:solidFill>
          <a:schemeClr val="lt1"/>
        </a:solidFill>
        <a:ln w="25400" cap="flat" cmpd="sng" algn="ctr">
          <a:solidFill>
            <a:srgbClr val="FFC000"/>
          </a:solidFill>
          <a:prstDash val="solid"/>
        </a:ln>
        <a:effectLst/>
        <a:sp3d extrusionH="50600"/>
      </dsp:spPr>
      <dsp:style>
        <a:lnRef idx="2">
          <a:schemeClr val="accent1"/>
        </a:lnRef>
        <a:fillRef idx="1">
          <a:schemeClr val="lt1"/>
        </a:fillRef>
        <a:effectRef idx="0">
          <a:schemeClr val="accent1"/>
        </a:effectRef>
        <a:fontRef idx="minor">
          <a:schemeClr val="dk1"/>
        </a:fontRef>
      </dsp:style>
    </dsp:sp>
    <dsp:sp modelId="{A685A72A-031E-4B2C-A0DE-ECE34688B439}">
      <dsp:nvSpPr>
        <dsp:cNvPr id="0" name=""/>
        <dsp:cNvSpPr/>
      </dsp:nvSpPr>
      <dsp:spPr>
        <a:xfrm>
          <a:off x="175869" y="438558"/>
          <a:ext cx="1800530" cy="86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44000" rIns="0" bIns="142240" numCol="1" spcCol="1270" anchor="ctr" anchorCtr="0">
          <a:noAutofit/>
        </a:bodyPr>
        <a:lstStyle/>
        <a:p>
          <a:pPr lvl="0" algn="ctr" defTabSz="622300">
            <a:lnSpc>
              <a:spcPct val="90000"/>
            </a:lnSpc>
            <a:spcBef>
              <a:spcPct val="0"/>
            </a:spcBef>
            <a:spcAft>
              <a:spcPct val="35000"/>
            </a:spcAft>
          </a:pPr>
          <a:r>
            <a:rPr lang="cs-CZ" sz="1400" kern="1200" dirty="0" smtClean="0"/>
            <a:t>Kliknutím na </a:t>
          </a:r>
          <a:r>
            <a:rPr lang="cs-CZ" sz="1400" b="1" kern="1200" dirty="0" smtClean="0"/>
            <a:t>dialogové tlačítko </a:t>
          </a:r>
          <a:r>
            <a:rPr lang="cs-CZ" sz="1400" kern="1200" dirty="0" smtClean="0"/>
            <a:t>otevřete okno </a:t>
          </a:r>
          <a:r>
            <a:rPr lang="cs-CZ" sz="1400" b="1" kern="1200" dirty="0" smtClean="0"/>
            <a:t>Schránka</a:t>
          </a:r>
          <a:endParaRPr lang="cs-CZ" sz="1400" b="1" kern="1200" dirty="0"/>
        </a:p>
      </dsp:txBody>
      <dsp:txXfrm>
        <a:off x="175869" y="438558"/>
        <a:ext cx="1800530" cy="864000"/>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r>
              <a:rPr lang="cs-CZ" dirty="0"/>
              <a:t>DUM - MS Word</a:t>
            </a:r>
          </a:p>
        </p:txBody>
      </p:sp>
      <p:sp>
        <p:nvSpPr>
          <p:cNvPr id="9219"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dirty="0"/>
          </a:p>
        </p:txBody>
      </p:sp>
      <p:sp>
        <p:nvSpPr>
          <p:cNvPr id="9220"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cs-CZ" dirty="0"/>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AEADF930-A360-4015-A30E-624F2682CA36}" type="slidenum">
              <a:rPr lang="cs-CZ"/>
              <a:pPr>
                <a:defRPr/>
              </a:pPr>
              <a:t>‹#›</a:t>
            </a:fld>
            <a:endParaRPr lang="cs-CZ" dirty="0"/>
          </a:p>
        </p:txBody>
      </p:sp>
    </p:spTree>
    <p:extLst>
      <p:ext uri="{BB962C8B-B14F-4D97-AF65-F5344CB8AC3E}">
        <p14:creationId xmlns:p14="http://schemas.microsoft.com/office/powerpoint/2010/main" val="2360299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r>
              <a:rPr lang="cs-CZ" dirty="0"/>
              <a:t>DUM - MS Word</a:t>
            </a:r>
          </a:p>
        </p:txBody>
      </p:sp>
      <p:sp>
        <p:nvSpPr>
          <p:cNvPr id="717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cs-CZ" dirty="0"/>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0547DF60-1F23-4DB9-BA40-82E7F502698D}" type="slidenum">
              <a:rPr lang="cs-CZ"/>
              <a:pPr>
                <a:defRPr/>
              </a:pPr>
              <a:t>‹#›</a:t>
            </a:fld>
            <a:endParaRPr lang="cs-CZ" dirty="0"/>
          </a:p>
        </p:txBody>
      </p:sp>
    </p:spTree>
    <p:extLst>
      <p:ext uri="{BB962C8B-B14F-4D97-AF65-F5344CB8AC3E}">
        <p14:creationId xmlns:p14="http://schemas.microsoft.com/office/powerpoint/2010/main" val="850096205"/>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dirty="0" smtClean="0">
                <a:solidFill>
                  <a:prstClr val="black"/>
                </a:solidFill>
              </a:rPr>
              <a:t>DUM - MS Word</a:t>
            </a: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cs-CZ"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dirty="0" smtClean="0"/>
              <a:t>DUM - MS Word</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cs-CZ"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dirty="0" smtClean="0"/>
              <a:t>DUM - MS Word</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cs-CZ"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dirty="0" smtClean="0"/>
              <a:t>DUM - MS Word</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cs-CZ"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dirty="0" smtClean="0"/>
              <a:t>DUM - MS Word</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cs-CZ"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dirty="0" smtClean="0"/>
              <a:t>DUM - MS Word</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cs-CZ"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dirty="0" smtClean="0"/>
              <a:t>DUM - MS Word</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cs-CZ"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cs-CZ" dirty="0" smtClean="0"/>
              <a:t>DUM - MS Word</a:t>
            </a: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cs-CZ"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30" name="Date Placeholder 29"/>
          <p:cNvSpPr>
            <a:spLocks noGrp="1"/>
          </p:cNvSpPr>
          <p:nvPr>
            <p:ph type="dt" sz="half" idx="10"/>
          </p:nvPr>
        </p:nvSpPr>
        <p:spPr/>
        <p:txBody>
          <a:bodyPr/>
          <a:lstStyle/>
          <a:p>
            <a:pPr>
              <a:defRPr/>
            </a:pPr>
            <a:endParaRPr lang="cs-CZ" dirty="0"/>
          </a:p>
        </p:txBody>
      </p:sp>
      <p:sp>
        <p:nvSpPr>
          <p:cNvPr id="19" name="Footer Placeholder 18"/>
          <p:cNvSpPr>
            <a:spLocks noGrp="1"/>
          </p:cNvSpPr>
          <p:nvPr>
            <p:ph type="ftr" sz="quarter" idx="11"/>
          </p:nvPr>
        </p:nvSpPr>
        <p:spPr/>
        <p:txBody>
          <a:bodyPr/>
          <a:lstStyle/>
          <a:p>
            <a:pPr>
              <a:defRPr/>
            </a:pPr>
            <a:endParaRPr lang="cs-CZ" dirty="0"/>
          </a:p>
        </p:txBody>
      </p:sp>
      <p:sp>
        <p:nvSpPr>
          <p:cNvPr id="27" name="Slide Number Placeholder 26"/>
          <p:cNvSpPr>
            <a:spLocks noGrp="1"/>
          </p:cNvSpPr>
          <p:nvPr>
            <p:ph type="sldNum" sz="quarter" idx="12"/>
          </p:nvPr>
        </p:nvSpPr>
        <p:spPr/>
        <p:txBody>
          <a:bodyPr/>
          <a:lstStyle/>
          <a:p>
            <a:pPr>
              <a:defRPr/>
            </a:pPr>
            <a:fld id="{4ADC9213-9D91-4DCB-9000-7CE7BFFA0945}" type="slidenum">
              <a:rPr lang="cs-CZ" smtClean="0"/>
              <a:pPr>
                <a:defRPr/>
              </a:pPr>
              <a:t>‹#›</a:t>
            </a:fld>
            <a:endParaRPr lang="cs-CZ"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pPr>
              <a:defRPr/>
            </a:pPr>
            <a:endParaRPr lang="cs-CZ" dirty="0"/>
          </a:p>
        </p:txBody>
      </p:sp>
      <p:sp>
        <p:nvSpPr>
          <p:cNvPr id="5" name="Footer Placeholder 4"/>
          <p:cNvSpPr>
            <a:spLocks noGrp="1"/>
          </p:cNvSpPr>
          <p:nvPr>
            <p:ph type="ftr" sz="quarter" idx="11"/>
          </p:nvPr>
        </p:nvSpPr>
        <p:spPr/>
        <p:txBody>
          <a:bodyPr/>
          <a:lstStyle/>
          <a:p>
            <a:pPr>
              <a:defRPr/>
            </a:pPr>
            <a:endParaRPr lang="cs-CZ" dirty="0"/>
          </a:p>
        </p:txBody>
      </p:sp>
      <p:sp>
        <p:nvSpPr>
          <p:cNvPr id="6" name="Slide Number Placeholder 5"/>
          <p:cNvSpPr>
            <a:spLocks noGrp="1"/>
          </p:cNvSpPr>
          <p:nvPr>
            <p:ph type="sldNum" sz="quarter" idx="12"/>
          </p:nvPr>
        </p:nvSpPr>
        <p:spPr/>
        <p:txBody>
          <a:bodyPr/>
          <a:lstStyle/>
          <a:p>
            <a:pPr>
              <a:defRPr/>
            </a:pPr>
            <a:fld id="{90B416C5-1C76-40E3-83E7-65E96500148E}" type="slidenum">
              <a:rPr lang="cs-CZ" smtClean="0"/>
              <a:pPr>
                <a:defRPr/>
              </a:pPr>
              <a:t>‹#›</a:t>
            </a:fld>
            <a:endParaRPr lang="cs-CZ"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cs-CZ" smtClean="0"/>
              <a:t>Kliknutím lze upravit styl.</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pPr>
              <a:defRPr/>
            </a:pPr>
            <a:endParaRPr lang="cs-CZ" dirty="0"/>
          </a:p>
        </p:txBody>
      </p:sp>
      <p:sp>
        <p:nvSpPr>
          <p:cNvPr id="5" name="Footer Placeholder 4"/>
          <p:cNvSpPr>
            <a:spLocks noGrp="1"/>
          </p:cNvSpPr>
          <p:nvPr>
            <p:ph type="ftr" sz="quarter" idx="11"/>
          </p:nvPr>
        </p:nvSpPr>
        <p:spPr/>
        <p:txBody>
          <a:bodyPr/>
          <a:lstStyle/>
          <a:p>
            <a:pPr>
              <a:defRPr/>
            </a:pPr>
            <a:endParaRPr lang="cs-CZ" dirty="0"/>
          </a:p>
        </p:txBody>
      </p:sp>
      <p:sp>
        <p:nvSpPr>
          <p:cNvPr id="6" name="Slide Number Placeholder 5"/>
          <p:cNvSpPr>
            <a:spLocks noGrp="1"/>
          </p:cNvSpPr>
          <p:nvPr>
            <p:ph type="sldNum" sz="quarter" idx="12"/>
          </p:nvPr>
        </p:nvSpPr>
        <p:spPr/>
        <p:txBody>
          <a:bodyPr/>
          <a:lstStyle/>
          <a:p>
            <a:pPr>
              <a:defRPr/>
            </a:pPr>
            <a:fld id="{BEB6DBA4-D3BE-472C-A546-89A0B14D1845}" type="slidenum">
              <a:rPr lang="cs-CZ" smtClean="0"/>
              <a:pPr>
                <a:defRPr/>
              </a:pPr>
              <a:t>‹#›</a:t>
            </a:fld>
            <a:endParaRPr lang="cs-CZ"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cs-CZ" smtClean="0"/>
              <a:t>Kliknutím lze upravit styl.</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pPr>
              <a:defRPr/>
            </a:pPr>
            <a:endParaRPr lang="cs-CZ"/>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cs-CZ">
              <a:solidFill>
                <a:srgbClr val="4E67C8"/>
              </a:solidFill>
            </a:endParaRP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pPr>
              <a:defRPr/>
            </a:pPr>
            <a:fld id="{4ADC9213-9D91-4DCB-9000-7CE7BFFA0945}" type="slidenum">
              <a:rPr lang="cs-CZ" smtClean="0">
                <a:solidFill>
                  <a:srgbClr val="4E67C8"/>
                </a:solidFill>
              </a:rPr>
              <a:pPr>
                <a:defRPr/>
              </a:pPr>
              <a:t>‹#›</a:t>
            </a:fld>
            <a:endParaRPr lang="cs-CZ">
              <a:solidFill>
                <a:srgbClr val="4E67C8"/>
              </a:solidFill>
            </a:endParaRP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4724114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Content Placeholder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solidFill>
                <a:srgbClr val="4E67C8"/>
              </a:solidFill>
            </a:endParaRPr>
          </a:p>
        </p:txBody>
      </p:sp>
      <p:sp>
        <p:nvSpPr>
          <p:cNvPr id="6" name="Slide Number Placeholder 5"/>
          <p:cNvSpPr>
            <a:spLocks noGrp="1"/>
          </p:cNvSpPr>
          <p:nvPr>
            <p:ph type="sldNum" sz="quarter" idx="12"/>
          </p:nvPr>
        </p:nvSpPr>
        <p:spPr/>
        <p:txBody>
          <a:bodyPr/>
          <a:lstStyle/>
          <a:p>
            <a:pPr>
              <a:defRPr/>
            </a:pPr>
            <a:fld id="{DDDD5329-B1F4-4FA7-90BA-75D27F7E5515}" type="slidenum">
              <a:rPr lang="cs-CZ" smtClean="0"/>
              <a:pPr>
                <a:defRPr/>
              </a:pPr>
              <a:t>‹#›</a:t>
            </a:fld>
            <a:endParaRPr lang="cs-CZ"/>
          </a:p>
        </p:txBody>
      </p:sp>
    </p:spTree>
    <p:extLst>
      <p:ext uri="{BB962C8B-B14F-4D97-AF65-F5344CB8AC3E}">
        <p14:creationId xmlns:p14="http://schemas.microsoft.com/office/powerpoint/2010/main" val="22077905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cs-CZ" smtClean="0"/>
              <a:t>Kliknutím lze upravit styl.</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solidFill>
                <a:srgbClr val="4E67C8"/>
              </a:solidFill>
            </a:endParaRPr>
          </a:p>
        </p:txBody>
      </p:sp>
      <p:sp>
        <p:nvSpPr>
          <p:cNvPr id="6" name="Slide Number Placeholder 5"/>
          <p:cNvSpPr>
            <a:spLocks noGrp="1"/>
          </p:cNvSpPr>
          <p:nvPr>
            <p:ph type="sldNum" sz="quarter" idx="12"/>
          </p:nvPr>
        </p:nvSpPr>
        <p:spPr/>
        <p:txBody>
          <a:bodyPr/>
          <a:lstStyle/>
          <a:p>
            <a:pPr>
              <a:defRPr/>
            </a:pPr>
            <a:fld id="{BB54233A-81EC-454B-822B-7C3B23CD8978}" type="slidenum">
              <a:rPr lang="cs-CZ" smtClean="0"/>
              <a:pPr>
                <a:defRPr/>
              </a:pPr>
              <a:t>‹#›</a:t>
            </a:fld>
            <a:endParaRPr lang="cs-CZ"/>
          </a:p>
        </p:txBody>
      </p:sp>
    </p:spTree>
    <p:extLst>
      <p:ext uri="{BB962C8B-B14F-4D97-AF65-F5344CB8AC3E}">
        <p14:creationId xmlns:p14="http://schemas.microsoft.com/office/powerpoint/2010/main" val="32418099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5" name="Date Placeholder 4"/>
          <p:cNvSpPr>
            <a:spLocks noGrp="1"/>
          </p:cNvSpPr>
          <p:nvPr>
            <p:ph type="dt" sz="half" idx="10"/>
          </p:nvPr>
        </p:nvSpPr>
        <p:spPr/>
        <p:txBody>
          <a:bodyPr/>
          <a:lstStyle/>
          <a:p>
            <a:pPr>
              <a:defRPr/>
            </a:pPr>
            <a:endParaRPr lang="cs-CZ"/>
          </a:p>
        </p:txBody>
      </p:sp>
      <p:sp>
        <p:nvSpPr>
          <p:cNvPr id="6" name="Footer Placeholder 5"/>
          <p:cNvSpPr>
            <a:spLocks noGrp="1"/>
          </p:cNvSpPr>
          <p:nvPr>
            <p:ph type="ftr" sz="quarter" idx="11"/>
          </p:nvPr>
        </p:nvSpPr>
        <p:spPr/>
        <p:txBody>
          <a:bodyPr/>
          <a:lstStyle/>
          <a:p>
            <a:pPr>
              <a:defRPr/>
            </a:pPr>
            <a:endParaRPr lang="cs-CZ">
              <a:solidFill>
                <a:srgbClr val="4E67C8"/>
              </a:solidFill>
            </a:endParaRPr>
          </a:p>
        </p:txBody>
      </p:sp>
      <p:sp>
        <p:nvSpPr>
          <p:cNvPr id="7" name="Slide Number Placeholder 6"/>
          <p:cNvSpPr>
            <a:spLocks noGrp="1"/>
          </p:cNvSpPr>
          <p:nvPr>
            <p:ph type="sldNum" sz="quarter" idx="12"/>
          </p:nvPr>
        </p:nvSpPr>
        <p:spPr/>
        <p:txBody>
          <a:bodyPr/>
          <a:lstStyle/>
          <a:p>
            <a:pPr>
              <a:defRPr/>
            </a:pPr>
            <a:fld id="{2BBE4DBA-F370-4C1C-BDD9-33EF9620FB9F}" type="slidenum">
              <a:rPr lang="cs-CZ" smtClean="0"/>
              <a:pPr>
                <a:defRPr/>
              </a:pPr>
              <a:t>‹#›</a:t>
            </a:fld>
            <a:endParaRPr lang="cs-CZ"/>
          </a:p>
        </p:txBody>
      </p:sp>
      <p:sp>
        <p:nvSpPr>
          <p:cNvPr id="9" name="Content Placeholder 8"/>
          <p:cNvSpPr>
            <a:spLocks noGrp="1"/>
          </p:cNvSpPr>
          <p:nvPr>
            <p:ph sz="quarter" idx="13"/>
          </p:nvPr>
        </p:nvSpPr>
        <p:spPr>
          <a:xfrm>
            <a:off x="1042416" y="2313432"/>
            <a:ext cx="3419856" cy="349300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Tree>
    <p:extLst>
      <p:ext uri="{BB962C8B-B14F-4D97-AF65-F5344CB8AC3E}">
        <p14:creationId xmlns:p14="http://schemas.microsoft.com/office/powerpoint/2010/main" val="38504368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pPr>
              <a:defRPr/>
            </a:pPr>
            <a:endParaRPr lang="cs-CZ"/>
          </a:p>
        </p:txBody>
      </p:sp>
      <p:sp>
        <p:nvSpPr>
          <p:cNvPr id="8" name="Footer Placeholder 7"/>
          <p:cNvSpPr>
            <a:spLocks noGrp="1"/>
          </p:cNvSpPr>
          <p:nvPr>
            <p:ph type="ftr" sz="quarter" idx="11"/>
          </p:nvPr>
        </p:nvSpPr>
        <p:spPr/>
        <p:txBody>
          <a:bodyPr/>
          <a:lstStyle/>
          <a:p>
            <a:pPr>
              <a:defRPr/>
            </a:pPr>
            <a:endParaRPr lang="cs-CZ">
              <a:solidFill>
                <a:srgbClr val="4E67C8"/>
              </a:solidFill>
            </a:endParaRPr>
          </a:p>
        </p:txBody>
      </p:sp>
      <p:sp>
        <p:nvSpPr>
          <p:cNvPr id="9" name="Slide Number Placeholder 8"/>
          <p:cNvSpPr>
            <a:spLocks noGrp="1"/>
          </p:cNvSpPr>
          <p:nvPr>
            <p:ph type="sldNum" sz="quarter" idx="12"/>
          </p:nvPr>
        </p:nvSpPr>
        <p:spPr/>
        <p:txBody>
          <a:bodyPr/>
          <a:lstStyle/>
          <a:p>
            <a:pPr>
              <a:defRPr/>
            </a:pPr>
            <a:fld id="{CCB08880-BC59-4ECE-8BE7-8D62FF9E7021}" type="slidenum">
              <a:rPr lang="cs-CZ" smtClean="0"/>
              <a:pPr>
                <a:defRPr/>
              </a:pPr>
              <a:t>‹#›</a:t>
            </a:fld>
            <a:endParaRPr lang="cs-CZ"/>
          </a:p>
        </p:txBody>
      </p:sp>
    </p:spTree>
    <p:extLst>
      <p:ext uri="{BB962C8B-B14F-4D97-AF65-F5344CB8AC3E}">
        <p14:creationId xmlns:p14="http://schemas.microsoft.com/office/powerpoint/2010/main" val="42439526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Date Placeholder 2"/>
          <p:cNvSpPr>
            <a:spLocks noGrp="1"/>
          </p:cNvSpPr>
          <p:nvPr>
            <p:ph type="dt" sz="half" idx="10"/>
          </p:nvPr>
        </p:nvSpPr>
        <p:spPr/>
        <p:txBody>
          <a:bodyPr/>
          <a:lstStyle/>
          <a:p>
            <a:pPr>
              <a:defRPr/>
            </a:pPr>
            <a:endParaRPr lang="cs-CZ"/>
          </a:p>
        </p:txBody>
      </p:sp>
      <p:sp>
        <p:nvSpPr>
          <p:cNvPr id="4" name="Footer Placeholder 3"/>
          <p:cNvSpPr>
            <a:spLocks noGrp="1"/>
          </p:cNvSpPr>
          <p:nvPr>
            <p:ph type="ftr" sz="quarter" idx="11"/>
          </p:nvPr>
        </p:nvSpPr>
        <p:spPr/>
        <p:txBody>
          <a:bodyPr/>
          <a:lstStyle/>
          <a:p>
            <a:pPr>
              <a:defRPr/>
            </a:pPr>
            <a:endParaRPr lang="cs-CZ">
              <a:solidFill>
                <a:srgbClr val="4E67C8"/>
              </a:solidFill>
            </a:endParaRPr>
          </a:p>
        </p:txBody>
      </p:sp>
      <p:sp>
        <p:nvSpPr>
          <p:cNvPr id="5" name="Slide Number Placeholder 4"/>
          <p:cNvSpPr>
            <a:spLocks noGrp="1"/>
          </p:cNvSpPr>
          <p:nvPr>
            <p:ph type="sldNum" sz="quarter" idx="12"/>
          </p:nvPr>
        </p:nvSpPr>
        <p:spPr/>
        <p:txBody>
          <a:bodyPr/>
          <a:lstStyle/>
          <a:p>
            <a:pPr>
              <a:defRPr/>
            </a:pPr>
            <a:fld id="{1044DB61-9963-4B55-B00D-48DE95AAE008}" type="slidenum">
              <a:rPr lang="cs-CZ" smtClean="0"/>
              <a:pPr>
                <a:defRPr/>
              </a:pPr>
              <a:t>‹#›</a:t>
            </a:fld>
            <a:endParaRPr lang="cs-CZ"/>
          </a:p>
        </p:txBody>
      </p:sp>
    </p:spTree>
    <p:extLst>
      <p:ext uri="{BB962C8B-B14F-4D97-AF65-F5344CB8AC3E}">
        <p14:creationId xmlns:p14="http://schemas.microsoft.com/office/powerpoint/2010/main" val="23857886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cs-CZ"/>
          </a:p>
        </p:txBody>
      </p:sp>
      <p:sp>
        <p:nvSpPr>
          <p:cNvPr id="3" name="Footer Placeholder 2"/>
          <p:cNvSpPr>
            <a:spLocks noGrp="1"/>
          </p:cNvSpPr>
          <p:nvPr>
            <p:ph type="ftr" sz="quarter" idx="11"/>
          </p:nvPr>
        </p:nvSpPr>
        <p:spPr/>
        <p:txBody>
          <a:bodyPr/>
          <a:lstStyle/>
          <a:p>
            <a:pPr>
              <a:defRPr/>
            </a:pPr>
            <a:endParaRPr lang="cs-CZ">
              <a:solidFill>
                <a:srgbClr val="4E67C8"/>
              </a:solidFill>
            </a:endParaRPr>
          </a:p>
        </p:txBody>
      </p:sp>
      <p:sp>
        <p:nvSpPr>
          <p:cNvPr id="4" name="Slide Number Placeholder 3"/>
          <p:cNvSpPr>
            <a:spLocks noGrp="1"/>
          </p:cNvSpPr>
          <p:nvPr>
            <p:ph type="sldNum" sz="quarter" idx="12"/>
          </p:nvPr>
        </p:nvSpPr>
        <p:spPr/>
        <p:txBody>
          <a:bodyPr/>
          <a:lstStyle/>
          <a:p>
            <a:pPr>
              <a:defRPr/>
            </a:pPr>
            <a:fld id="{CD0D1663-86EC-4DEB-A681-D5FCC94E74E5}" type="slidenum">
              <a:rPr lang="cs-CZ" smtClean="0"/>
              <a:pPr>
                <a:defRPr/>
              </a:pPr>
              <a:t>‹#›</a:t>
            </a:fld>
            <a:endParaRPr lang="cs-CZ"/>
          </a:p>
        </p:txBody>
      </p:sp>
    </p:spTree>
    <p:extLst>
      <p:ext uri="{BB962C8B-B14F-4D97-AF65-F5344CB8AC3E}">
        <p14:creationId xmlns:p14="http://schemas.microsoft.com/office/powerpoint/2010/main" val="40016157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5C7FE524-8DA0-4F0D-8541-87D55F5E5B90}" type="slidenum">
              <a:rPr lang="cs-CZ" smtClean="0"/>
              <a:pPr>
                <a:defRPr/>
              </a:pPr>
              <a:t>‹#›</a:t>
            </a:fld>
            <a:endParaRPr lang="cs-CZ"/>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cs-CZ">
              <a:solidFill>
                <a:srgbClr val="4E67C8"/>
              </a:solidFill>
            </a:endParaRP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cs-CZ" smtClean="0"/>
              <a:t>Kliknutím lze upravit styl.</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Tree>
    <p:extLst>
      <p:ext uri="{BB962C8B-B14F-4D97-AF65-F5344CB8AC3E}">
        <p14:creationId xmlns:p14="http://schemas.microsoft.com/office/powerpoint/2010/main" val="16888021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cs-CZ" smtClean="0"/>
              <a:t>Kliknutím lze upravit styl.</a:t>
            </a:r>
            <a:endParaRPr kumimoji="0" lang="en-US"/>
          </a:p>
        </p:txBody>
      </p:sp>
      <p:sp>
        <p:nvSpPr>
          <p:cNvPr id="3" name="Content Placeholder 2"/>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Date Placeholder 3"/>
          <p:cNvSpPr>
            <a:spLocks noGrp="1"/>
          </p:cNvSpPr>
          <p:nvPr>
            <p:ph type="dt" sz="half" idx="10"/>
          </p:nvPr>
        </p:nvSpPr>
        <p:spPr/>
        <p:txBody>
          <a:bodyPr/>
          <a:lstStyle/>
          <a:p>
            <a:pPr>
              <a:defRPr/>
            </a:pPr>
            <a:endParaRPr lang="cs-CZ" dirty="0"/>
          </a:p>
        </p:txBody>
      </p:sp>
      <p:sp>
        <p:nvSpPr>
          <p:cNvPr id="5" name="Footer Placeholder 4"/>
          <p:cNvSpPr>
            <a:spLocks noGrp="1"/>
          </p:cNvSpPr>
          <p:nvPr>
            <p:ph type="ftr" sz="quarter" idx="11"/>
          </p:nvPr>
        </p:nvSpPr>
        <p:spPr/>
        <p:txBody>
          <a:bodyPr/>
          <a:lstStyle/>
          <a:p>
            <a:pPr>
              <a:defRPr/>
            </a:pPr>
            <a:endParaRPr lang="cs-CZ" dirty="0"/>
          </a:p>
        </p:txBody>
      </p:sp>
      <p:sp>
        <p:nvSpPr>
          <p:cNvPr id="6" name="Slide Number Placeholder 5"/>
          <p:cNvSpPr>
            <a:spLocks noGrp="1"/>
          </p:cNvSpPr>
          <p:nvPr>
            <p:ph type="sldNum" sz="quarter" idx="12"/>
          </p:nvPr>
        </p:nvSpPr>
        <p:spPr/>
        <p:txBody>
          <a:bodyPr/>
          <a:lstStyle/>
          <a:p>
            <a:pPr>
              <a:defRPr/>
            </a:pPr>
            <a:fld id="{DDDD5329-B1F4-4FA7-90BA-75D27F7E5515}" type="slidenum">
              <a:rPr lang="cs-CZ" smtClean="0"/>
              <a:pPr>
                <a:defRPr/>
              </a:pPr>
              <a:t>‹#›</a:t>
            </a:fld>
            <a:endParaRPr lang="cs-CZ"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cs-CZ" smtClean="0"/>
              <a:t>Kliknutím lze upravit styl.</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Date Placeholder 4"/>
          <p:cNvSpPr>
            <a:spLocks noGrp="1"/>
          </p:cNvSpPr>
          <p:nvPr>
            <p:ph type="dt" sz="half" idx="10"/>
          </p:nvPr>
        </p:nvSpPr>
        <p:spPr/>
        <p:txBody>
          <a:bodyPr/>
          <a:lstStyle/>
          <a:p>
            <a:pPr>
              <a:defRPr/>
            </a:pPr>
            <a:endParaRPr lang="cs-CZ"/>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cs-CZ">
              <a:solidFill>
                <a:srgbClr val="4E67C8"/>
              </a:solidFill>
            </a:endParaRPr>
          </a:p>
        </p:txBody>
      </p:sp>
      <p:sp>
        <p:nvSpPr>
          <p:cNvPr id="7" name="Slide Number Placeholder 6"/>
          <p:cNvSpPr>
            <a:spLocks noGrp="1"/>
          </p:cNvSpPr>
          <p:nvPr>
            <p:ph type="sldNum" sz="quarter" idx="12"/>
          </p:nvPr>
        </p:nvSpPr>
        <p:spPr/>
        <p:txBody>
          <a:bodyPr/>
          <a:lstStyle/>
          <a:p>
            <a:pPr>
              <a:defRPr/>
            </a:pPr>
            <a:fld id="{54AC5D6E-3572-4191-8064-A855F58BC921}" type="slidenum">
              <a:rPr lang="cs-CZ" smtClean="0"/>
              <a:pPr>
                <a:defRPr/>
              </a:pPr>
              <a:t>‹#›</a:t>
            </a:fld>
            <a:endParaRPr lang="cs-CZ"/>
          </a:p>
        </p:txBody>
      </p:sp>
    </p:spTree>
    <p:extLst>
      <p:ext uri="{BB962C8B-B14F-4D97-AF65-F5344CB8AC3E}">
        <p14:creationId xmlns:p14="http://schemas.microsoft.com/office/powerpoint/2010/main" val="20128353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a:p>
        </p:txBody>
      </p:sp>
      <p:sp>
        <p:nvSpPr>
          <p:cNvPr id="3" name="Vertical Text Placeholder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solidFill>
                <a:srgbClr val="4E67C8"/>
              </a:solidFill>
            </a:endParaRPr>
          </a:p>
        </p:txBody>
      </p:sp>
      <p:sp>
        <p:nvSpPr>
          <p:cNvPr id="6" name="Slide Number Placeholder 5"/>
          <p:cNvSpPr>
            <a:spLocks noGrp="1"/>
          </p:cNvSpPr>
          <p:nvPr>
            <p:ph type="sldNum" sz="quarter" idx="12"/>
          </p:nvPr>
        </p:nvSpPr>
        <p:spPr/>
        <p:txBody>
          <a:bodyPr/>
          <a:lstStyle/>
          <a:p>
            <a:pPr>
              <a:defRPr/>
            </a:pPr>
            <a:fld id="{90B416C5-1C76-40E3-83E7-65E96500148E}" type="slidenum">
              <a:rPr lang="cs-CZ" smtClean="0"/>
              <a:pPr>
                <a:defRPr/>
              </a:pPr>
              <a:t>‹#›</a:t>
            </a:fld>
            <a:endParaRPr lang="cs-CZ"/>
          </a:p>
        </p:txBody>
      </p:sp>
    </p:spTree>
    <p:extLst>
      <p:ext uri="{BB962C8B-B14F-4D97-AF65-F5344CB8AC3E}">
        <p14:creationId xmlns:p14="http://schemas.microsoft.com/office/powerpoint/2010/main" val="4430939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cs-CZ" smtClean="0"/>
              <a:t>Kliknutím lze upravit styl.</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Date Placeholder 3"/>
          <p:cNvSpPr>
            <a:spLocks noGrp="1"/>
          </p:cNvSpPr>
          <p:nvPr>
            <p:ph type="dt" sz="half" idx="10"/>
          </p:nvPr>
        </p:nvSpPr>
        <p:spPr/>
        <p:txBody>
          <a:bodyPr/>
          <a:lstStyle/>
          <a:p>
            <a:pPr>
              <a:defRPr/>
            </a:pPr>
            <a:endParaRPr lang="cs-CZ"/>
          </a:p>
        </p:txBody>
      </p:sp>
      <p:sp>
        <p:nvSpPr>
          <p:cNvPr id="5" name="Footer Placeholder 4"/>
          <p:cNvSpPr>
            <a:spLocks noGrp="1"/>
          </p:cNvSpPr>
          <p:nvPr>
            <p:ph type="ftr" sz="quarter" idx="11"/>
          </p:nvPr>
        </p:nvSpPr>
        <p:spPr/>
        <p:txBody>
          <a:bodyPr/>
          <a:lstStyle/>
          <a:p>
            <a:pPr>
              <a:defRPr/>
            </a:pPr>
            <a:endParaRPr lang="cs-CZ">
              <a:solidFill>
                <a:srgbClr val="4E67C8"/>
              </a:solidFill>
            </a:endParaRPr>
          </a:p>
        </p:txBody>
      </p:sp>
      <p:sp>
        <p:nvSpPr>
          <p:cNvPr id="6" name="Slide Number Placeholder 5"/>
          <p:cNvSpPr>
            <a:spLocks noGrp="1"/>
          </p:cNvSpPr>
          <p:nvPr>
            <p:ph type="sldNum" sz="quarter" idx="12"/>
          </p:nvPr>
        </p:nvSpPr>
        <p:spPr/>
        <p:txBody>
          <a:bodyPr/>
          <a:lstStyle/>
          <a:p>
            <a:pPr>
              <a:defRPr/>
            </a:pPr>
            <a:fld id="{BEB6DBA4-D3BE-472C-A546-89A0B14D1845}" type="slidenum">
              <a:rPr lang="cs-CZ" smtClean="0"/>
              <a:pPr>
                <a:defRPr/>
              </a:pPr>
              <a:t>‹#›</a:t>
            </a:fld>
            <a:endParaRPr lang="cs-CZ"/>
          </a:p>
        </p:txBody>
      </p:sp>
    </p:spTree>
    <p:extLst>
      <p:ext uri="{BB962C8B-B14F-4D97-AF65-F5344CB8AC3E}">
        <p14:creationId xmlns:p14="http://schemas.microsoft.com/office/powerpoint/2010/main" val="42600064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4" name="Date Placeholder 3"/>
          <p:cNvSpPr>
            <a:spLocks noGrp="1"/>
          </p:cNvSpPr>
          <p:nvPr>
            <p:ph type="dt" sz="half" idx="10"/>
          </p:nvPr>
        </p:nvSpPr>
        <p:spPr/>
        <p:txBody>
          <a:bodyPr/>
          <a:lstStyle/>
          <a:p>
            <a:pPr>
              <a:defRPr/>
            </a:pPr>
            <a:endParaRPr lang="cs-CZ" dirty="0"/>
          </a:p>
        </p:txBody>
      </p:sp>
      <p:sp>
        <p:nvSpPr>
          <p:cNvPr id="5" name="Footer Placeholder 4"/>
          <p:cNvSpPr>
            <a:spLocks noGrp="1"/>
          </p:cNvSpPr>
          <p:nvPr>
            <p:ph type="ftr" sz="quarter" idx="11"/>
          </p:nvPr>
        </p:nvSpPr>
        <p:spPr/>
        <p:txBody>
          <a:bodyPr/>
          <a:lstStyle/>
          <a:p>
            <a:pPr>
              <a:defRPr/>
            </a:pPr>
            <a:endParaRPr lang="cs-CZ" dirty="0"/>
          </a:p>
        </p:txBody>
      </p:sp>
      <p:sp>
        <p:nvSpPr>
          <p:cNvPr id="6" name="Slide Number Placeholder 5"/>
          <p:cNvSpPr>
            <a:spLocks noGrp="1"/>
          </p:cNvSpPr>
          <p:nvPr>
            <p:ph type="sldNum" sz="quarter" idx="12"/>
          </p:nvPr>
        </p:nvSpPr>
        <p:spPr/>
        <p:txBody>
          <a:bodyPr/>
          <a:lstStyle/>
          <a:p>
            <a:pPr>
              <a:defRPr/>
            </a:pPr>
            <a:fld id="{BB54233A-81EC-454B-822B-7C3B23CD8978}" type="slidenum">
              <a:rPr lang="cs-CZ" smtClean="0"/>
              <a:pPr>
                <a:defRPr/>
              </a:pPr>
              <a:t>‹#›</a:t>
            </a:fld>
            <a:endParaRPr lang="cs-CZ" dirty="0"/>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cs-CZ" smtClean="0"/>
              <a:t>Kliknutím lze upravit styl.</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pPr>
              <a:defRPr/>
            </a:pPr>
            <a:endParaRPr lang="cs-CZ" dirty="0"/>
          </a:p>
        </p:txBody>
      </p:sp>
      <p:sp>
        <p:nvSpPr>
          <p:cNvPr id="6" name="Footer Placeholder 5"/>
          <p:cNvSpPr>
            <a:spLocks noGrp="1"/>
          </p:cNvSpPr>
          <p:nvPr>
            <p:ph type="ftr" sz="quarter" idx="11"/>
          </p:nvPr>
        </p:nvSpPr>
        <p:spPr/>
        <p:txBody>
          <a:bodyPr/>
          <a:lstStyle/>
          <a:p>
            <a:pPr>
              <a:defRPr/>
            </a:pPr>
            <a:endParaRPr lang="cs-CZ" dirty="0"/>
          </a:p>
        </p:txBody>
      </p:sp>
      <p:sp>
        <p:nvSpPr>
          <p:cNvPr id="7" name="Slide Number Placeholder 6"/>
          <p:cNvSpPr>
            <a:spLocks noGrp="1"/>
          </p:cNvSpPr>
          <p:nvPr>
            <p:ph type="sldNum" sz="quarter" idx="12"/>
          </p:nvPr>
        </p:nvSpPr>
        <p:spPr/>
        <p:txBody>
          <a:bodyPr/>
          <a:lstStyle/>
          <a:p>
            <a:pPr>
              <a:defRPr/>
            </a:pPr>
            <a:fld id="{2BBE4DBA-F370-4C1C-BDD9-33EF9620FB9F}" type="slidenum">
              <a:rPr lang="cs-CZ" smtClean="0"/>
              <a:pPr>
                <a:defRPr/>
              </a:pPr>
              <a:t>‹#›</a:t>
            </a:fld>
            <a:endParaRPr lang="cs-CZ"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cs-CZ" smtClean="0"/>
              <a:t>Kliknutím lze upravit styl.</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Date Placeholder 6"/>
          <p:cNvSpPr>
            <a:spLocks noGrp="1"/>
          </p:cNvSpPr>
          <p:nvPr>
            <p:ph type="dt" sz="half" idx="10"/>
          </p:nvPr>
        </p:nvSpPr>
        <p:spPr/>
        <p:txBody>
          <a:bodyPr/>
          <a:lstStyle/>
          <a:p>
            <a:pPr>
              <a:defRPr/>
            </a:pPr>
            <a:endParaRPr lang="cs-CZ" dirty="0"/>
          </a:p>
        </p:txBody>
      </p:sp>
      <p:sp>
        <p:nvSpPr>
          <p:cNvPr id="8" name="Footer Placeholder 7"/>
          <p:cNvSpPr>
            <a:spLocks noGrp="1"/>
          </p:cNvSpPr>
          <p:nvPr>
            <p:ph type="ftr" sz="quarter" idx="11"/>
          </p:nvPr>
        </p:nvSpPr>
        <p:spPr/>
        <p:txBody>
          <a:bodyPr/>
          <a:lstStyle/>
          <a:p>
            <a:pPr>
              <a:defRPr/>
            </a:pPr>
            <a:endParaRPr lang="cs-CZ" dirty="0"/>
          </a:p>
        </p:txBody>
      </p:sp>
      <p:sp>
        <p:nvSpPr>
          <p:cNvPr id="9" name="Slide Number Placeholder 8"/>
          <p:cNvSpPr>
            <a:spLocks noGrp="1"/>
          </p:cNvSpPr>
          <p:nvPr>
            <p:ph type="sldNum" sz="quarter" idx="12"/>
          </p:nvPr>
        </p:nvSpPr>
        <p:spPr/>
        <p:txBody>
          <a:bodyPr/>
          <a:lstStyle/>
          <a:p>
            <a:pPr>
              <a:defRPr/>
            </a:pPr>
            <a:fld id="{CCB08880-BC59-4ECE-8BE7-8D62FF9E7021}" type="slidenum">
              <a:rPr lang="cs-CZ" smtClean="0"/>
              <a:pPr>
                <a:defRPr/>
              </a:pPr>
              <a:t>‹#›</a:t>
            </a:fld>
            <a:endParaRPr lang="cs-CZ"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Date Placeholder 2"/>
          <p:cNvSpPr>
            <a:spLocks noGrp="1"/>
          </p:cNvSpPr>
          <p:nvPr>
            <p:ph type="dt" sz="half" idx="10"/>
          </p:nvPr>
        </p:nvSpPr>
        <p:spPr/>
        <p:txBody>
          <a:bodyPr/>
          <a:lstStyle/>
          <a:p>
            <a:pPr>
              <a:defRPr/>
            </a:pPr>
            <a:endParaRPr lang="cs-CZ" dirty="0"/>
          </a:p>
        </p:txBody>
      </p:sp>
      <p:sp>
        <p:nvSpPr>
          <p:cNvPr id="4" name="Footer Placeholder 3"/>
          <p:cNvSpPr>
            <a:spLocks noGrp="1"/>
          </p:cNvSpPr>
          <p:nvPr>
            <p:ph type="ftr" sz="quarter" idx="11"/>
          </p:nvPr>
        </p:nvSpPr>
        <p:spPr/>
        <p:txBody>
          <a:bodyPr/>
          <a:lstStyle/>
          <a:p>
            <a:pPr>
              <a:defRPr/>
            </a:pPr>
            <a:endParaRPr lang="cs-CZ" dirty="0"/>
          </a:p>
        </p:txBody>
      </p:sp>
      <p:sp>
        <p:nvSpPr>
          <p:cNvPr id="5" name="Slide Number Placeholder 4"/>
          <p:cNvSpPr>
            <a:spLocks noGrp="1"/>
          </p:cNvSpPr>
          <p:nvPr>
            <p:ph type="sldNum" sz="quarter" idx="12"/>
          </p:nvPr>
        </p:nvSpPr>
        <p:spPr/>
        <p:txBody>
          <a:bodyPr/>
          <a:lstStyle/>
          <a:p>
            <a:pPr>
              <a:defRPr/>
            </a:pPr>
            <a:fld id="{1044DB61-9963-4B55-B00D-48DE95AAE008}" type="slidenum">
              <a:rPr lang="cs-CZ" smtClean="0"/>
              <a:pPr>
                <a:defRPr/>
              </a:pPr>
              <a:t>‹#›</a:t>
            </a:fld>
            <a:endParaRPr lang="cs-CZ"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cs-CZ" dirty="0"/>
          </a:p>
        </p:txBody>
      </p:sp>
      <p:sp>
        <p:nvSpPr>
          <p:cNvPr id="3" name="Footer Placeholder 2"/>
          <p:cNvSpPr>
            <a:spLocks noGrp="1"/>
          </p:cNvSpPr>
          <p:nvPr>
            <p:ph type="ftr" sz="quarter" idx="11"/>
          </p:nvPr>
        </p:nvSpPr>
        <p:spPr/>
        <p:txBody>
          <a:bodyPr/>
          <a:lstStyle/>
          <a:p>
            <a:pPr>
              <a:defRPr/>
            </a:pPr>
            <a:endParaRPr lang="cs-CZ" dirty="0"/>
          </a:p>
        </p:txBody>
      </p:sp>
      <p:sp>
        <p:nvSpPr>
          <p:cNvPr id="4" name="Slide Number Placeholder 3"/>
          <p:cNvSpPr>
            <a:spLocks noGrp="1"/>
          </p:cNvSpPr>
          <p:nvPr>
            <p:ph type="sldNum" sz="quarter" idx="12"/>
          </p:nvPr>
        </p:nvSpPr>
        <p:spPr/>
        <p:txBody>
          <a:bodyPr/>
          <a:lstStyle/>
          <a:p>
            <a:pPr>
              <a:defRPr/>
            </a:pPr>
            <a:fld id="{CD0D1663-86EC-4DEB-A681-D5FCC94E74E5}" type="slidenum">
              <a:rPr lang="cs-CZ" smtClean="0"/>
              <a:pPr>
                <a:defRPr/>
              </a:pPr>
              <a:t>‹#›</a:t>
            </a:fld>
            <a:endParaRPr lang="cs-CZ"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cs-CZ" smtClean="0"/>
              <a:t>Kliknutím lze upravit styl.</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cs-CZ" smtClean="0"/>
              <a:t>Kliknutím lze upravit styly předlohy textu.</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Date Placeholder 4"/>
          <p:cNvSpPr>
            <a:spLocks noGrp="1"/>
          </p:cNvSpPr>
          <p:nvPr>
            <p:ph type="dt" sz="half" idx="10"/>
          </p:nvPr>
        </p:nvSpPr>
        <p:spPr/>
        <p:txBody>
          <a:bodyPr/>
          <a:lstStyle/>
          <a:p>
            <a:pPr>
              <a:defRPr/>
            </a:pPr>
            <a:endParaRPr lang="cs-CZ" dirty="0"/>
          </a:p>
        </p:txBody>
      </p:sp>
      <p:sp>
        <p:nvSpPr>
          <p:cNvPr id="6" name="Footer Placeholder 5"/>
          <p:cNvSpPr>
            <a:spLocks noGrp="1"/>
          </p:cNvSpPr>
          <p:nvPr>
            <p:ph type="ftr" sz="quarter" idx="11"/>
          </p:nvPr>
        </p:nvSpPr>
        <p:spPr/>
        <p:txBody>
          <a:bodyPr/>
          <a:lstStyle/>
          <a:p>
            <a:pPr>
              <a:defRPr/>
            </a:pPr>
            <a:endParaRPr lang="cs-CZ" dirty="0"/>
          </a:p>
        </p:txBody>
      </p:sp>
      <p:sp>
        <p:nvSpPr>
          <p:cNvPr id="7" name="Slide Number Placeholder 6"/>
          <p:cNvSpPr>
            <a:spLocks noGrp="1"/>
          </p:cNvSpPr>
          <p:nvPr>
            <p:ph type="sldNum" sz="quarter" idx="12"/>
          </p:nvPr>
        </p:nvSpPr>
        <p:spPr/>
        <p:txBody>
          <a:bodyPr/>
          <a:lstStyle/>
          <a:p>
            <a:pPr>
              <a:defRPr/>
            </a:pPr>
            <a:fld id="{5C7FE524-8DA0-4F0D-8541-87D55F5E5B90}" type="slidenum">
              <a:rPr lang="cs-CZ" smtClean="0"/>
              <a:pPr>
                <a:defRPr/>
              </a:pPr>
              <a:t>‹#›</a:t>
            </a:fld>
            <a:endParaRPr lang="cs-CZ"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cs-CZ" smtClean="0"/>
              <a:t>Kliknutím lze upravit styl.</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
        <p:nvSpPr>
          <p:cNvPr id="5" name="Date Placeholder 4"/>
          <p:cNvSpPr>
            <a:spLocks noGrp="1"/>
          </p:cNvSpPr>
          <p:nvPr>
            <p:ph type="dt" sz="half" idx="10"/>
          </p:nvPr>
        </p:nvSpPr>
        <p:spPr/>
        <p:txBody>
          <a:bodyPr/>
          <a:lstStyle/>
          <a:p>
            <a:pPr>
              <a:defRPr/>
            </a:pPr>
            <a:endParaRPr lang="cs-CZ" dirty="0"/>
          </a:p>
        </p:txBody>
      </p:sp>
      <p:sp>
        <p:nvSpPr>
          <p:cNvPr id="6" name="Footer Placeholder 5"/>
          <p:cNvSpPr>
            <a:spLocks noGrp="1"/>
          </p:cNvSpPr>
          <p:nvPr>
            <p:ph type="ftr" sz="quarter" idx="11"/>
          </p:nvPr>
        </p:nvSpPr>
        <p:spPr/>
        <p:txBody>
          <a:bodyPr/>
          <a:lstStyle/>
          <a:p>
            <a:pPr>
              <a:defRPr/>
            </a:pPr>
            <a:endParaRPr lang="cs-CZ" dirty="0"/>
          </a:p>
        </p:txBody>
      </p:sp>
      <p:sp>
        <p:nvSpPr>
          <p:cNvPr id="7" name="Slide Number Placeholder 6"/>
          <p:cNvSpPr>
            <a:spLocks noGrp="1"/>
          </p:cNvSpPr>
          <p:nvPr>
            <p:ph type="sldNum" sz="quarter" idx="12"/>
          </p:nvPr>
        </p:nvSpPr>
        <p:spPr>
          <a:xfrm>
            <a:off x="8077200" y="6356350"/>
            <a:ext cx="609600" cy="365125"/>
          </a:xfrm>
        </p:spPr>
        <p:txBody>
          <a:bodyPr/>
          <a:lstStyle/>
          <a:p>
            <a:pPr>
              <a:defRPr/>
            </a:pPr>
            <a:fld id="{54AC5D6E-3572-4191-8064-A855F58BC921}" type="slidenum">
              <a:rPr lang="cs-CZ" smtClean="0"/>
              <a:pPr>
                <a:defRPr/>
              </a:pPr>
              <a:t>‹#›</a:t>
            </a:fld>
            <a:endParaRPr lang="cs-CZ"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cs-CZ" dirty="0" smtClean="0"/>
              <a:t>Kliknutím na ikonu přidáte obrázek.</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cs-CZ" smtClean="0"/>
              <a:t>Kliknutím lze upravit styl.</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cs-CZ"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cs-CZ"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1ADA6691-1FF2-4EDD-944D-92067EA1F94D}" type="slidenum">
              <a:rPr lang="cs-CZ" smtClean="0"/>
              <a:pPr>
                <a:defRPr/>
              </a:pPr>
              <a:t>‹#›</a:t>
            </a:fld>
            <a:endParaRPr lang="cs-CZ"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cs-CZ" smtClean="0"/>
              <a:t>Kliknutím lze upravit styl.</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pPr>
              <a:defRPr/>
            </a:pPr>
            <a:endParaRPr lang="cs-CZ"/>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cs-CZ">
              <a:solidFill>
                <a:srgbClr val="4E67C8"/>
              </a:solidFill>
            </a:endParaRP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pPr>
              <a:defRPr/>
            </a:pPr>
            <a:fld id="{1ADA6691-1FF2-4EDD-944D-92067EA1F94D}" type="slidenum">
              <a:rPr lang="cs-CZ" smtClean="0"/>
              <a:pPr>
                <a:defRPr/>
              </a:pPr>
              <a:t>‹#›</a:t>
            </a:fld>
            <a:endParaRPr lang="cs-CZ"/>
          </a:p>
        </p:txBody>
      </p:sp>
    </p:spTree>
    <p:extLst>
      <p:ext uri="{BB962C8B-B14F-4D97-AF65-F5344CB8AC3E}">
        <p14:creationId xmlns:p14="http://schemas.microsoft.com/office/powerpoint/2010/main" val="318083873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4.png"/><Relationship Id="rId7" Type="http://schemas.openxmlformats.org/officeDocument/2006/relationships/diagramQuickStyle" Target="../diagrams/quickStyle4.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slide" Target="slide9.xml"/><Relationship Id="rId4" Type="http://schemas.openxmlformats.org/officeDocument/2006/relationships/image" Target="../media/image5.png"/><Relationship Id="rId9" Type="http://schemas.microsoft.com/office/2007/relationships/diagramDrawing" Target="../diagrams/drawing4.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65000">
              <a:srgbClr val="00B050"/>
            </a:gs>
            <a:gs pos="50000">
              <a:srgbClr val="92D050"/>
            </a:gs>
            <a:gs pos="60000">
              <a:srgbClr val="00B050"/>
            </a:gs>
            <a:gs pos="55000">
              <a:schemeClr val="bg1"/>
            </a:gs>
            <a:gs pos="70000">
              <a:schemeClr val="bg1"/>
            </a:gs>
            <a:gs pos="75000">
              <a:srgbClr val="92D050"/>
            </a:gs>
          </a:gsLst>
          <a:path path="circle">
            <a:fillToRect l="100000" t="100000"/>
          </a:path>
          <a:tileRect r="-100000" b="-100000"/>
        </a:gradFill>
        <a:effectLst/>
      </p:bgPr>
    </p:bg>
    <p:spTree>
      <p:nvGrpSpPr>
        <p:cNvPr id="1" name=""/>
        <p:cNvGrpSpPr/>
        <p:nvPr/>
      </p:nvGrpSpPr>
      <p:grpSpPr>
        <a:xfrm>
          <a:off x="0" y="0"/>
          <a:ext cx="0" cy="0"/>
          <a:chOff x="0" y="0"/>
          <a:chExt cx="0" cy="0"/>
        </a:xfrm>
      </p:grpSpPr>
      <p:graphicFrame>
        <p:nvGraphicFramePr>
          <p:cNvPr id="18" name="Diagram 17"/>
          <p:cNvGraphicFramePr/>
          <p:nvPr>
            <p:extLst>
              <p:ext uri="{D42A27DB-BD31-4B8C-83A1-F6EECF244321}">
                <p14:modId xmlns:p14="http://schemas.microsoft.com/office/powerpoint/2010/main" val="1845365448"/>
              </p:ext>
            </p:extLst>
          </p:nvPr>
        </p:nvGraphicFramePr>
        <p:xfrm>
          <a:off x="4644008" y="2348880"/>
          <a:ext cx="3528392"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50" name="Rectangle 2"/>
          <p:cNvSpPr>
            <a:spLocks noGrp="1" noChangeArrowheads="1"/>
          </p:cNvSpPr>
          <p:nvPr>
            <p:ph type="ctrTitle"/>
          </p:nvPr>
        </p:nvSpPr>
        <p:spPr>
          <a:xfrm>
            <a:off x="4644008" y="476672"/>
            <a:ext cx="3528392" cy="1080120"/>
          </a:xfrm>
        </p:spPr>
        <p:txBody>
          <a:bodyPr>
            <a:noAutofit/>
          </a:bodyPr>
          <a:lstStyle/>
          <a:p>
            <a:pPr algn="ctr" eaLnBrk="1" hangingPunct="1"/>
            <a:r>
              <a:rPr lang="cs-CZ" sz="2800" dirty="0" smtClean="0">
                <a:solidFill>
                  <a:schemeClr val="tx1"/>
                </a:solidFill>
                <a:latin typeface="Times New Roman" pitchFamily="18" charset="0"/>
                <a:cs typeface="Times New Roman" pitchFamily="18" charset="0"/>
              </a:rPr>
              <a:t>DIGITÁLNÍ UČEBNÍ MATERIÁL</a:t>
            </a:r>
          </a:p>
        </p:txBody>
      </p:sp>
      <p:sp>
        <p:nvSpPr>
          <p:cNvPr id="2051" name="Rectangle 3"/>
          <p:cNvSpPr>
            <a:spLocks noGrp="1" noChangeArrowheads="1"/>
          </p:cNvSpPr>
          <p:nvPr>
            <p:ph type="subTitle" idx="1"/>
          </p:nvPr>
        </p:nvSpPr>
        <p:spPr>
          <a:xfrm>
            <a:off x="179512" y="620688"/>
            <a:ext cx="4320480" cy="1608584"/>
          </a:xfrm>
        </p:spPr>
        <p:txBody>
          <a:bodyPr>
            <a:normAutofit fontScale="92500"/>
          </a:bodyPr>
          <a:lstStyle/>
          <a:p>
            <a:pPr eaLnBrk="1" hangingPunct="1"/>
            <a:r>
              <a:rPr lang="cs-CZ" sz="3600"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MICROSOFT EXCEL</a:t>
            </a:r>
          </a:p>
          <a:p>
            <a:pPr algn="ctr" eaLnBrk="1" hangingPunct="1"/>
            <a:r>
              <a:rPr lang="cs-CZ" sz="3600"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LEKCE 10</a:t>
            </a:r>
          </a:p>
        </p:txBody>
      </p:sp>
      <p:sp>
        <p:nvSpPr>
          <p:cNvPr id="10" name="TextovéPole 9"/>
          <p:cNvSpPr txBox="1"/>
          <p:nvPr/>
        </p:nvSpPr>
        <p:spPr>
          <a:xfrm>
            <a:off x="-17721" y="5657671"/>
            <a:ext cx="4572000" cy="1200329"/>
          </a:xfrm>
          <a:prstGeom prst="rect">
            <a:avLst/>
          </a:prstGeom>
          <a:noFill/>
        </p:spPr>
        <p:txBody>
          <a:bodyPr wrap="square" rtlCol="0">
            <a:spAutoFit/>
          </a:bodyPr>
          <a:lstStyle/>
          <a:p>
            <a:pPr algn="just"/>
            <a:r>
              <a:rPr lang="cs-CZ" sz="1200" dirty="0">
                <a:solidFill>
                  <a:prstClr val="black"/>
                </a:solidFill>
              </a:rPr>
              <a:t>Materiál je určen pro bezplatné používání pro potřeby výuky a vzdělávání na všech typech škol a školských zařízeních. Jakékoliv další využití podléhá autorskému zákonu.</a:t>
            </a:r>
          </a:p>
          <a:p>
            <a:pPr algn="just"/>
            <a:endParaRPr lang="cs-CZ" sz="1200" dirty="0">
              <a:solidFill>
                <a:prstClr val="black"/>
              </a:solidFill>
            </a:endParaRPr>
          </a:p>
          <a:p>
            <a:pPr algn="just"/>
            <a:r>
              <a:rPr lang="cs-CZ" sz="1200" dirty="0">
                <a:solidFill>
                  <a:prstClr val="black"/>
                </a:solidFill>
              </a:rPr>
              <a:t>O</a:t>
            </a:r>
            <a:r>
              <a:rPr lang="cs-CZ" sz="1200" dirty="0" smtClean="0">
                <a:solidFill>
                  <a:prstClr val="black"/>
                </a:solidFill>
              </a:rPr>
              <a:t>bjekty </a:t>
            </a:r>
            <a:r>
              <a:rPr lang="cs-CZ" sz="1200" dirty="0">
                <a:solidFill>
                  <a:prstClr val="black"/>
                </a:solidFill>
              </a:rPr>
              <a:t>a text je vlastní originální tvorbou autora nebo jsou součástí softwaru Microsoft® </a:t>
            </a:r>
            <a:r>
              <a:rPr lang="cs-CZ" sz="1200" dirty="0" smtClean="0">
                <a:solidFill>
                  <a:prstClr val="black"/>
                </a:solidFill>
              </a:rPr>
              <a:t>Office.</a:t>
            </a:r>
            <a:endParaRPr lang="cs-CZ" sz="1200" dirty="0">
              <a:solidFill>
                <a:prstClr val="black"/>
              </a:solidFill>
            </a:endParaRPr>
          </a:p>
        </p:txBody>
      </p:sp>
      <p:grpSp>
        <p:nvGrpSpPr>
          <p:cNvPr id="11" name="Skupina 10"/>
          <p:cNvGrpSpPr/>
          <p:nvPr/>
        </p:nvGrpSpPr>
        <p:grpSpPr>
          <a:xfrm>
            <a:off x="8376269" y="36000"/>
            <a:ext cx="731731" cy="720000"/>
            <a:chOff x="8376269" y="36000"/>
            <a:chExt cx="731731" cy="720000"/>
          </a:xfrm>
        </p:grpSpPr>
        <p:sp>
          <p:nvSpPr>
            <p:cNvPr id="12" name="Tlačítko akce: Nápověda 11">
              <a:hlinkClick r:id="rId8" action="ppaction://hlinksldjump" highlightClick="1"/>
            </p:cNvPr>
            <p:cNvSpPr/>
            <p:nvPr/>
          </p:nvSpPr>
          <p:spPr>
            <a:xfrm>
              <a:off x="8376269" y="36000"/>
              <a:ext cx="360000" cy="360000"/>
            </a:xfrm>
            <a:prstGeom prst="actionButtonHelp">
              <a:avLst/>
            </a:prstGeom>
            <a:solidFill>
              <a:srgbClr val="00B0F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solidFill>
                  <a:prstClr val="black"/>
                </a:solidFill>
              </a:endParaRPr>
            </a:p>
          </p:txBody>
        </p:sp>
        <p:sp>
          <p:nvSpPr>
            <p:cNvPr id="13" name="Tlačítko akce: Vlastní 12">
              <a:hlinkClick r:id="" action="ppaction://hlinkshowjump?jump=endshow" highlightClick="1"/>
            </p:cNvPr>
            <p:cNvSpPr/>
            <p:nvPr/>
          </p:nvSpPr>
          <p:spPr>
            <a:xfrm>
              <a:off x="8748000" y="36000"/>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prstClr val="white"/>
                  </a:solidFill>
                  <a:latin typeface="Constantia" pitchFamily="18" charset="0"/>
                </a:rPr>
                <a:t>X</a:t>
              </a:r>
              <a:endParaRPr lang="cs-CZ" sz="3200" b="1" dirty="0">
                <a:solidFill>
                  <a:prstClr val="white"/>
                </a:solidFill>
                <a:latin typeface="Constantia" pitchFamily="18" charset="0"/>
              </a:endParaRPr>
            </a:p>
          </p:txBody>
        </p:sp>
        <p:sp>
          <p:nvSpPr>
            <p:cNvPr id="15" name="Tlačítko akce: Dopředu nebo Další 14">
              <a:hlinkClick r:id="" action="ppaction://hlinkshowjump?jump=nextslide" highlightClick="1"/>
            </p:cNvPr>
            <p:cNvSpPr/>
            <p:nvPr/>
          </p:nvSpPr>
          <p:spPr>
            <a:xfrm>
              <a:off x="8748000" y="396000"/>
              <a:ext cx="360000" cy="360000"/>
            </a:xfrm>
            <a:prstGeom prst="actionButtonForwardNext">
              <a:avLst/>
            </a:prstGeom>
            <a:solidFill>
              <a:srgbClr val="92D05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solidFill>
                  <a:prstClr val="white"/>
                </a:solidFill>
              </a:endParaRPr>
            </a:p>
          </p:txBody>
        </p:sp>
      </p:grpSp>
    </p:spTree>
    <p:extLst>
      <p:ext uri="{BB962C8B-B14F-4D97-AF65-F5344CB8AC3E}">
        <p14:creationId xmlns:p14="http://schemas.microsoft.com/office/powerpoint/2010/main" val="2066939778"/>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900000" y="540000"/>
            <a:ext cx="3348000" cy="540000"/>
          </a:xfrm>
        </p:spPr>
        <p:txBody>
          <a:bodyPr tIns="0">
            <a:noAutofit/>
          </a:bodyPr>
          <a:lstStyle/>
          <a:p>
            <a:pPr eaLnBrk="1" hangingPunct="1"/>
            <a:r>
              <a:rPr lang="cs-CZ" sz="4000" dirty="0" smtClean="0">
                <a:effectLst>
                  <a:outerShdw blurRad="38100" dist="38100" dir="2700000" algn="tl">
                    <a:srgbClr val="000000">
                      <a:alpha val="43137"/>
                    </a:srgbClr>
                  </a:outerShdw>
                </a:effectLst>
              </a:rPr>
              <a:t>Schránka</a:t>
            </a:r>
          </a:p>
        </p:txBody>
      </p:sp>
      <p:sp>
        <p:nvSpPr>
          <p:cNvPr id="3075" name="Text Box 4"/>
          <p:cNvSpPr txBox="1">
            <a:spLocks noChangeArrowheads="1"/>
          </p:cNvSpPr>
          <p:nvPr/>
        </p:nvSpPr>
        <p:spPr bwMode="auto">
          <a:xfrm>
            <a:off x="251520" y="1268760"/>
            <a:ext cx="864096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20000"/>
              </a:spcBef>
            </a:pPr>
            <a:r>
              <a:rPr lang="cs-CZ" sz="2400" dirty="0"/>
              <a:t>V dnešní lekci si řekneme, co je to </a:t>
            </a:r>
            <a:r>
              <a:rPr lang="cs-CZ" sz="2400" b="1" dirty="0"/>
              <a:t>Schránka</a:t>
            </a:r>
            <a:r>
              <a:rPr lang="cs-CZ" sz="2400" dirty="0"/>
              <a:t> a ukážeme si, jak při práci na počítači plně využít všech možností, které </a:t>
            </a:r>
            <a:r>
              <a:rPr lang="cs-CZ" sz="2400" dirty="0" smtClean="0"/>
              <a:t>nabízí. Velkou výhodou schránky je to, že s ní můžete pracovat a </a:t>
            </a:r>
            <a:r>
              <a:rPr lang="cs-CZ" sz="2400" dirty="0"/>
              <a:t>využívat jejích výhod v drtivé většině softwaru určeného pro operační systémy Windows</a:t>
            </a:r>
            <a:r>
              <a:rPr lang="cs-CZ" sz="2400" dirty="0" smtClean="0"/>
              <a:t>. </a:t>
            </a:r>
            <a:endParaRPr lang="cs-CZ" dirty="0"/>
          </a:p>
        </p:txBody>
      </p:sp>
      <p:graphicFrame>
        <p:nvGraphicFramePr>
          <p:cNvPr id="13" name="Diagram 12"/>
          <p:cNvGraphicFramePr/>
          <p:nvPr>
            <p:extLst>
              <p:ext uri="{D42A27DB-BD31-4B8C-83A1-F6EECF244321}">
                <p14:modId xmlns:p14="http://schemas.microsoft.com/office/powerpoint/2010/main" val="2201095339"/>
              </p:ext>
            </p:extLst>
          </p:nvPr>
        </p:nvGraphicFramePr>
        <p:xfrm>
          <a:off x="3563888" y="277083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Skupina 8"/>
          <p:cNvGrpSpPr/>
          <p:nvPr/>
        </p:nvGrpSpPr>
        <p:grpSpPr>
          <a:xfrm>
            <a:off x="8376269" y="36000"/>
            <a:ext cx="731731" cy="724500"/>
            <a:chOff x="8376269" y="36000"/>
            <a:chExt cx="731731" cy="724500"/>
          </a:xfrm>
        </p:grpSpPr>
        <p:sp>
          <p:nvSpPr>
            <p:cNvPr id="10" name="Tlačítko akce: Nápověda 9">
              <a:hlinkClick r:id="rId8" action="ppaction://hlinksldjump" highlightClick="1"/>
            </p:cNvPr>
            <p:cNvSpPr/>
            <p:nvPr/>
          </p:nvSpPr>
          <p:spPr>
            <a:xfrm>
              <a:off x="8376269" y="36000"/>
              <a:ext cx="360000" cy="360000"/>
            </a:xfrm>
            <a:prstGeom prst="actionButtonHelp">
              <a:avLst/>
            </a:prstGeom>
            <a:solidFill>
              <a:srgbClr val="00B0F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11" name="Tlačítko akce: Vlastní 10">
              <a:hlinkClick r:id="" action="ppaction://hlinkshowjump?jump=endshow" highlightClick="1"/>
            </p:cNvPr>
            <p:cNvSpPr/>
            <p:nvPr/>
          </p:nvSpPr>
          <p:spPr>
            <a:xfrm>
              <a:off x="8748000" y="36000"/>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schemeClr val="bg1"/>
                  </a:solidFill>
                </a:rPr>
                <a:t>X</a:t>
              </a:r>
              <a:endParaRPr lang="cs-CZ" sz="3200" b="1" dirty="0">
                <a:solidFill>
                  <a:schemeClr val="bg1"/>
                </a:solidFill>
              </a:endParaRPr>
            </a:p>
          </p:txBody>
        </p:sp>
        <p:sp>
          <p:nvSpPr>
            <p:cNvPr id="12" name="Tlačítko akce: Zpět nebo Předchozí 11">
              <a:hlinkClick r:id="" action="ppaction://hlinkshowjump?jump=previousslide" highlightClick="1"/>
            </p:cNvPr>
            <p:cNvSpPr/>
            <p:nvPr/>
          </p:nvSpPr>
          <p:spPr>
            <a:xfrm>
              <a:off x="8376269" y="400500"/>
              <a:ext cx="360000" cy="360000"/>
            </a:xfrm>
            <a:prstGeom prst="actionButtonBackPrevious">
              <a:avLst/>
            </a:prstGeom>
            <a:solidFill>
              <a:srgbClr val="FFC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sp>
          <p:nvSpPr>
            <p:cNvPr id="14" name="Tlačítko akce: Dopředu nebo Další 13">
              <a:hlinkClick r:id="" action="ppaction://hlinkshowjump?jump=nextslide" highlightClick="1"/>
            </p:cNvPr>
            <p:cNvSpPr/>
            <p:nvPr/>
          </p:nvSpPr>
          <p:spPr>
            <a:xfrm>
              <a:off x="8748000" y="396000"/>
              <a:ext cx="360000" cy="360000"/>
            </a:xfrm>
            <a:prstGeom prst="actionButtonForwardNext">
              <a:avLst/>
            </a:prstGeom>
            <a:solidFill>
              <a:srgbClr val="92D05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grpSp>
    </p:spTree>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900000" y="540000"/>
            <a:ext cx="3348000" cy="540000"/>
          </a:xfrm>
        </p:spPr>
        <p:txBody>
          <a:bodyPr tIns="0">
            <a:noAutofit/>
          </a:bodyPr>
          <a:lstStyle/>
          <a:p>
            <a:pPr eaLnBrk="1" hangingPunct="1"/>
            <a:r>
              <a:rPr lang="cs-CZ" sz="4000" dirty="0" smtClean="0">
                <a:effectLst>
                  <a:outerShdw blurRad="38100" dist="38100" dir="2700000" algn="tl">
                    <a:srgbClr val="000000">
                      <a:alpha val="43137"/>
                    </a:srgbClr>
                  </a:outerShdw>
                </a:effectLst>
              </a:rPr>
              <a:t>Schránka</a:t>
            </a:r>
          </a:p>
        </p:txBody>
      </p:sp>
      <p:sp>
        <p:nvSpPr>
          <p:cNvPr id="3075" name="Text Box 4"/>
          <p:cNvSpPr txBox="1">
            <a:spLocks noChangeArrowheads="1"/>
          </p:cNvSpPr>
          <p:nvPr/>
        </p:nvSpPr>
        <p:spPr bwMode="auto">
          <a:xfrm>
            <a:off x="251520" y="1268760"/>
            <a:ext cx="8640960" cy="3120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20000"/>
              </a:spcBef>
            </a:pPr>
            <a:r>
              <a:rPr lang="cs-CZ" dirty="0" smtClean="0"/>
              <a:t>Ve svém osobním počítači (PC = </a:t>
            </a:r>
            <a:r>
              <a:rPr lang="cs-CZ" dirty="0" err="1" smtClean="0"/>
              <a:t>personal</a:t>
            </a:r>
            <a:r>
              <a:rPr lang="cs-CZ" dirty="0" smtClean="0"/>
              <a:t> </a:t>
            </a:r>
            <a:r>
              <a:rPr lang="cs-CZ" dirty="0" err="1" smtClean="0"/>
              <a:t>computer</a:t>
            </a:r>
            <a:r>
              <a:rPr lang="cs-CZ" dirty="0" smtClean="0"/>
              <a:t>) máte k dispozici dvě schránky. Je to </a:t>
            </a:r>
            <a:r>
              <a:rPr lang="cs-CZ" b="1" dirty="0" smtClean="0"/>
              <a:t>schránka </a:t>
            </a:r>
            <a:r>
              <a:rPr lang="cs-CZ" b="1" dirty="0"/>
              <a:t>Windows</a:t>
            </a:r>
            <a:r>
              <a:rPr lang="cs-CZ" dirty="0"/>
              <a:t> a </a:t>
            </a:r>
            <a:r>
              <a:rPr lang="cs-CZ" b="1" dirty="0" smtClean="0"/>
              <a:t>schránka </a:t>
            </a:r>
            <a:r>
              <a:rPr lang="cs-CZ" b="1" dirty="0"/>
              <a:t>sady Office</a:t>
            </a:r>
            <a:r>
              <a:rPr lang="cs-CZ" dirty="0"/>
              <a:t>. </a:t>
            </a:r>
            <a:r>
              <a:rPr lang="cs-CZ" dirty="0" smtClean="0"/>
              <a:t>Do těchto schránek můžete vložit </a:t>
            </a:r>
            <a:r>
              <a:rPr lang="cs-CZ" dirty="0"/>
              <a:t>téměř vše, od jednoho písmene, přes obsáhlé </a:t>
            </a:r>
            <a:r>
              <a:rPr lang="cs-CZ" dirty="0" smtClean="0"/>
              <a:t>tabulky, </a:t>
            </a:r>
            <a:r>
              <a:rPr lang="cs-CZ" dirty="0"/>
              <a:t>různé obrázky, fotky, až po kolekce </a:t>
            </a:r>
            <a:r>
              <a:rPr lang="cs-CZ" dirty="0" smtClean="0"/>
              <a:t>filmů. Jejich </a:t>
            </a:r>
            <a:r>
              <a:rPr lang="cs-CZ" dirty="0"/>
              <a:t>kapacita je téměř neomezená. Schránka se vždy nafoukne podle velikosti vstupních dat. Proč ale data </a:t>
            </a:r>
            <a:r>
              <a:rPr lang="cs-CZ" dirty="0" smtClean="0"/>
              <a:t>do </a:t>
            </a:r>
            <a:r>
              <a:rPr lang="cs-CZ" dirty="0"/>
              <a:t>schránky </a:t>
            </a:r>
            <a:r>
              <a:rPr lang="cs-CZ" dirty="0" smtClean="0"/>
              <a:t>vkládat? </a:t>
            </a:r>
            <a:r>
              <a:rPr lang="cs-CZ" dirty="0"/>
              <a:t>Důvod je jednoduchý. Díky schránce </a:t>
            </a:r>
            <a:r>
              <a:rPr lang="cs-CZ" dirty="0" smtClean="0"/>
              <a:t>můžete data </a:t>
            </a:r>
            <a:r>
              <a:rPr lang="cs-CZ" dirty="0"/>
              <a:t>kopírovat a přesouvat na různá místa. </a:t>
            </a:r>
            <a:endParaRPr lang="cs-CZ" dirty="0" smtClean="0"/>
          </a:p>
          <a:p>
            <a:pPr algn="just" eaLnBrk="1" hangingPunct="1">
              <a:spcBef>
                <a:spcPct val="20000"/>
              </a:spcBef>
            </a:pPr>
            <a:endParaRPr lang="cs-CZ" sz="1000" dirty="0"/>
          </a:p>
          <a:p>
            <a:pPr algn="ctr" eaLnBrk="1" hangingPunct="1">
              <a:spcBef>
                <a:spcPct val="20000"/>
              </a:spcBef>
            </a:pPr>
            <a:r>
              <a:rPr lang="cs-CZ" sz="2400" b="1" dirty="0" smtClean="0">
                <a:solidFill>
                  <a:srgbClr val="FF0000"/>
                </a:solidFill>
              </a:rPr>
              <a:t>Schránka </a:t>
            </a:r>
            <a:r>
              <a:rPr lang="cs-CZ" sz="2400" b="1" dirty="0">
                <a:solidFill>
                  <a:srgbClr val="FF0000"/>
                </a:solidFill>
              </a:rPr>
              <a:t>je tedy virtuální prostor, do kterého můžete umístit různá data, která potřebujete zkopírovat, nebo přesunout v rámci jednoho či více programů</a:t>
            </a:r>
            <a:r>
              <a:rPr lang="cs-CZ" sz="2400" b="1" dirty="0" smtClean="0">
                <a:solidFill>
                  <a:srgbClr val="FF0000"/>
                </a:solidFill>
              </a:rPr>
              <a:t>.</a:t>
            </a:r>
            <a:endParaRPr lang="cs-CZ" sz="2400" dirty="0"/>
          </a:p>
        </p:txBody>
      </p:sp>
      <p:grpSp>
        <p:nvGrpSpPr>
          <p:cNvPr id="9" name="Skupina 8"/>
          <p:cNvGrpSpPr/>
          <p:nvPr/>
        </p:nvGrpSpPr>
        <p:grpSpPr>
          <a:xfrm>
            <a:off x="8376269" y="36000"/>
            <a:ext cx="731731" cy="724500"/>
            <a:chOff x="8376269" y="36000"/>
            <a:chExt cx="731731" cy="724500"/>
          </a:xfrm>
        </p:grpSpPr>
        <p:sp>
          <p:nvSpPr>
            <p:cNvPr id="10" name="Tlačítko akce: Nápověda 9">
              <a:hlinkClick r:id="rId3" action="ppaction://hlinksldjump" highlightClick="1"/>
            </p:cNvPr>
            <p:cNvSpPr/>
            <p:nvPr/>
          </p:nvSpPr>
          <p:spPr>
            <a:xfrm>
              <a:off x="8376269" y="36000"/>
              <a:ext cx="360000" cy="360000"/>
            </a:xfrm>
            <a:prstGeom prst="actionButtonHelp">
              <a:avLst/>
            </a:prstGeom>
            <a:solidFill>
              <a:srgbClr val="00B0F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11" name="Tlačítko akce: Vlastní 10">
              <a:hlinkClick r:id="" action="ppaction://hlinkshowjump?jump=endshow" highlightClick="1"/>
            </p:cNvPr>
            <p:cNvSpPr/>
            <p:nvPr/>
          </p:nvSpPr>
          <p:spPr>
            <a:xfrm>
              <a:off x="8748000" y="36000"/>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schemeClr val="bg1"/>
                  </a:solidFill>
                </a:rPr>
                <a:t>X</a:t>
              </a:r>
              <a:endParaRPr lang="cs-CZ" sz="3200" b="1" dirty="0">
                <a:solidFill>
                  <a:schemeClr val="bg1"/>
                </a:solidFill>
              </a:endParaRPr>
            </a:p>
          </p:txBody>
        </p:sp>
        <p:sp>
          <p:nvSpPr>
            <p:cNvPr id="12" name="Tlačítko akce: Zpět nebo Předchozí 11">
              <a:hlinkClick r:id="" action="ppaction://hlinkshowjump?jump=previousslide" highlightClick="1"/>
            </p:cNvPr>
            <p:cNvSpPr/>
            <p:nvPr/>
          </p:nvSpPr>
          <p:spPr>
            <a:xfrm>
              <a:off x="8376269" y="400500"/>
              <a:ext cx="360000" cy="360000"/>
            </a:xfrm>
            <a:prstGeom prst="actionButtonBackPrevious">
              <a:avLst/>
            </a:prstGeom>
            <a:solidFill>
              <a:srgbClr val="FFC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sp>
          <p:nvSpPr>
            <p:cNvPr id="13" name="Tlačítko akce: Dopředu nebo Další 12">
              <a:hlinkClick r:id="" action="ppaction://hlinkshowjump?jump=nextslide" highlightClick="1"/>
            </p:cNvPr>
            <p:cNvSpPr/>
            <p:nvPr/>
          </p:nvSpPr>
          <p:spPr>
            <a:xfrm>
              <a:off x="8748000" y="396000"/>
              <a:ext cx="360000" cy="360000"/>
            </a:xfrm>
            <a:prstGeom prst="actionButtonForwardNext">
              <a:avLst/>
            </a:prstGeom>
            <a:solidFill>
              <a:srgbClr val="92D05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grpSp>
    </p:spTree>
    <p:extLst>
      <p:ext uri="{BB962C8B-B14F-4D97-AF65-F5344CB8AC3E}">
        <p14:creationId xmlns:p14="http://schemas.microsoft.com/office/powerpoint/2010/main" val="4293722668"/>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900000" y="540000"/>
            <a:ext cx="3348000" cy="540000"/>
          </a:xfrm>
        </p:spPr>
        <p:txBody>
          <a:bodyPr tIns="0">
            <a:noAutofit/>
          </a:bodyPr>
          <a:lstStyle/>
          <a:p>
            <a:pPr eaLnBrk="1" hangingPunct="1"/>
            <a:r>
              <a:rPr lang="cs-CZ" sz="4000" dirty="0" smtClean="0">
                <a:effectLst>
                  <a:outerShdw blurRad="38100" dist="38100" dir="2700000" algn="tl">
                    <a:srgbClr val="000000">
                      <a:alpha val="43137"/>
                    </a:srgbClr>
                  </a:outerShdw>
                </a:effectLst>
              </a:rPr>
              <a:t>Schránka</a:t>
            </a:r>
          </a:p>
        </p:txBody>
      </p:sp>
      <p:sp>
        <p:nvSpPr>
          <p:cNvPr id="3075" name="Text Box 4"/>
          <p:cNvSpPr txBox="1">
            <a:spLocks noChangeArrowheads="1"/>
          </p:cNvSpPr>
          <p:nvPr/>
        </p:nvSpPr>
        <p:spPr bwMode="auto">
          <a:xfrm>
            <a:off x="251520" y="1268760"/>
            <a:ext cx="8640960"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cs-CZ" b="1" dirty="0"/>
              <a:t>Při práci se schránkou se používají </a:t>
            </a:r>
            <a:r>
              <a:rPr lang="cs-CZ" b="1" dirty="0" smtClean="0"/>
              <a:t>tyto tři operace:</a:t>
            </a:r>
          </a:p>
          <a:p>
            <a:endParaRPr lang="cs-CZ" sz="1000" dirty="0"/>
          </a:p>
          <a:p>
            <a:pPr marL="285750" indent="-285750">
              <a:buFont typeface="Courier New" pitchFamily="49" charset="0"/>
              <a:buChar char="o"/>
            </a:pPr>
            <a:r>
              <a:rPr lang="cs-CZ" b="1" dirty="0"/>
              <a:t>Kopírovat</a:t>
            </a:r>
            <a:r>
              <a:rPr lang="cs-CZ" dirty="0"/>
              <a:t> </a:t>
            </a:r>
            <a:r>
              <a:rPr lang="cs-CZ" dirty="0" smtClean="0"/>
              <a:t>– 	pomocí </a:t>
            </a:r>
            <a:r>
              <a:rPr lang="cs-CZ" dirty="0"/>
              <a:t>kopírování přenesete označenou oblast dat do </a:t>
            </a:r>
            <a:r>
              <a:rPr lang="cs-CZ" dirty="0" smtClean="0"/>
              <a:t>schránky, 		aniž by </a:t>
            </a:r>
            <a:r>
              <a:rPr lang="cs-CZ" dirty="0"/>
              <a:t>byla tato data z původního místa </a:t>
            </a:r>
            <a:r>
              <a:rPr lang="cs-CZ" dirty="0" smtClean="0"/>
              <a:t>odstraněna nebo 			změněna</a:t>
            </a:r>
          </a:p>
          <a:p>
            <a:endParaRPr lang="cs-CZ" sz="1000" dirty="0"/>
          </a:p>
          <a:p>
            <a:pPr marL="285750" indent="-285750">
              <a:buFont typeface="Courier New" pitchFamily="49" charset="0"/>
              <a:buChar char="o"/>
            </a:pPr>
            <a:r>
              <a:rPr lang="cs-CZ" b="1" dirty="0"/>
              <a:t>Vyjmout</a:t>
            </a:r>
            <a:r>
              <a:rPr lang="cs-CZ" dirty="0"/>
              <a:t> – </a:t>
            </a:r>
            <a:r>
              <a:rPr lang="cs-CZ" dirty="0" smtClean="0"/>
              <a:t>  	funkce </a:t>
            </a:r>
            <a:r>
              <a:rPr lang="cs-CZ" dirty="0"/>
              <a:t>vyjmout přenese označenou oblast dat do schránky, </a:t>
            </a:r>
            <a:r>
              <a:rPr lang="cs-CZ" dirty="0" smtClean="0"/>
              <a:t>rozdíl 		oproti kopírování </a:t>
            </a:r>
            <a:r>
              <a:rPr lang="cs-CZ" dirty="0"/>
              <a:t>je v tom, že jsou tyto data z původního místa </a:t>
            </a:r>
            <a:r>
              <a:rPr lang="cs-CZ" dirty="0" smtClean="0"/>
              <a:t>		      	odstraněna</a:t>
            </a:r>
            <a:r>
              <a:rPr lang="cs-CZ" dirty="0"/>
              <a:t>. Budou již pouze ve schránce</a:t>
            </a:r>
            <a:r>
              <a:rPr lang="cs-CZ" dirty="0" smtClean="0"/>
              <a:t>.</a:t>
            </a:r>
          </a:p>
          <a:p>
            <a:endParaRPr lang="cs-CZ" sz="1000" dirty="0"/>
          </a:p>
          <a:p>
            <a:pPr marL="285750" indent="-285750">
              <a:buFont typeface="Courier New" pitchFamily="49" charset="0"/>
              <a:buChar char="o"/>
            </a:pPr>
            <a:r>
              <a:rPr lang="cs-CZ" b="1" dirty="0"/>
              <a:t>Vložit</a:t>
            </a:r>
            <a:r>
              <a:rPr lang="cs-CZ" dirty="0"/>
              <a:t> – 	</a:t>
            </a:r>
            <a:r>
              <a:rPr lang="cs-CZ" dirty="0" smtClean="0"/>
              <a:t>vloží </a:t>
            </a:r>
            <a:r>
              <a:rPr lang="cs-CZ" dirty="0"/>
              <a:t>data ze schránky na aktuální pozici, data i nadále zůstanou </a:t>
            </a:r>
            <a:r>
              <a:rPr lang="cs-CZ" dirty="0" smtClean="0"/>
              <a:t>		ve schránce</a:t>
            </a:r>
            <a:r>
              <a:rPr lang="cs-CZ" dirty="0"/>
              <a:t>, můžete je tedy použít </a:t>
            </a:r>
            <a:r>
              <a:rPr lang="cs-CZ" dirty="0" smtClean="0"/>
              <a:t>opakovaně</a:t>
            </a:r>
            <a:endParaRPr lang="cs-CZ" sz="2400" dirty="0"/>
          </a:p>
        </p:txBody>
      </p:sp>
      <p:graphicFrame>
        <p:nvGraphicFramePr>
          <p:cNvPr id="9" name="Diagram 8"/>
          <p:cNvGraphicFramePr/>
          <p:nvPr>
            <p:extLst>
              <p:ext uri="{D42A27DB-BD31-4B8C-83A1-F6EECF244321}">
                <p14:modId xmlns:p14="http://schemas.microsoft.com/office/powerpoint/2010/main" val="1506640469"/>
              </p:ext>
            </p:extLst>
          </p:nvPr>
        </p:nvGraphicFramePr>
        <p:xfrm>
          <a:off x="0" y="3717032"/>
          <a:ext cx="9144000" cy="3140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0" name="Skupina 9"/>
          <p:cNvGrpSpPr/>
          <p:nvPr/>
        </p:nvGrpSpPr>
        <p:grpSpPr>
          <a:xfrm>
            <a:off x="8376269" y="36000"/>
            <a:ext cx="731731" cy="724500"/>
            <a:chOff x="8376269" y="36000"/>
            <a:chExt cx="731731" cy="724500"/>
          </a:xfrm>
        </p:grpSpPr>
        <p:sp>
          <p:nvSpPr>
            <p:cNvPr id="11" name="Tlačítko akce: Nápověda 10">
              <a:hlinkClick r:id="rId8" action="ppaction://hlinksldjump" highlightClick="1"/>
            </p:cNvPr>
            <p:cNvSpPr/>
            <p:nvPr/>
          </p:nvSpPr>
          <p:spPr>
            <a:xfrm>
              <a:off x="8376269" y="36000"/>
              <a:ext cx="360000" cy="360000"/>
            </a:xfrm>
            <a:prstGeom prst="actionButtonHelp">
              <a:avLst/>
            </a:prstGeom>
            <a:solidFill>
              <a:srgbClr val="00B0F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12" name="Tlačítko akce: Vlastní 11">
              <a:hlinkClick r:id="" action="ppaction://hlinkshowjump?jump=endshow" highlightClick="1"/>
            </p:cNvPr>
            <p:cNvSpPr/>
            <p:nvPr/>
          </p:nvSpPr>
          <p:spPr>
            <a:xfrm>
              <a:off x="8748000" y="36000"/>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schemeClr val="bg1"/>
                  </a:solidFill>
                </a:rPr>
                <a:t>X</a:t>
              </a:r>
              <a:endParaRPr lang="cs-CZ" sz="3200" b="1" dirty="0">
                <a:solidFill>
                  <a:schemeClr val="bg1"/>
                </a:solidFill>
              </a:endParaRPr>
            </a:p>
          </p:txBody>
        </p:sp>
        <p:sp>
          <p:nvSpPr>
            <p:cNvPr id="13" name="Tlačítko akce: Zpět nebo Předchozí 12">
              <a:hlinkClick r:id="" action="ppaction://hlinkshowjump?jump=previousslide" highlightClick="1"/>
            </p:cNvPr>
            <p:cNvSpPr/>
            <p:nvPr/>
          </p:nvSpPr>
          <p:spPr>
            <a:xfrm>
              <a:off x="8376269" y="400500"/>
              <a:ext cx="360000" cy="360000"/>
            </a:xfrm>
            <a:prstGeom prst="actionButtonBackPrevious">
              <a:avLst/>
            </a:prstGeom>
            <a:solidFill>
              <a:srgbClr val="FFC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sp>
          <p:nvSpPr>
            <p:cNvPr id="14" name="Tlačítko akce: Dopředu nebo Další 13">
              <a:hlinkClick r:id="" action="ppaction://hlinkshowjump?jump=nextslide" highlightClick="1"/>
            </p:cNvPr>
            <p:cNvSpPr/>
            <p:nvPr/>
          </p:nvSpPr>
          <p:spPr>
            <a:xfrm>
              <a:off x="8748000" y="396000"/>
              <a:ext cx="360000" cy="360000"/>
            </a:xfrm>
            <a:prstGeom prst="actionButtonForwardNext">
              <a:avLst/>
            </a:prstGeom>
            <a:solidFill>
              <a:srgbClr val="92D05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grpSp>
    </p:spTree>
    <p:extLst>
      <p:ext uri="{BB962C8B-B14F-4D97-AF65-F5344CB8AC3E}">
        <p14:creationId xmlns:p14="http://schemas.microsoft.com/office/powerpoint/2010/main" val="2182981471"/>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900000" y="540000"/>
            <a:ext cx="4032000" cy="540000"/>
          </a:xfrm>
        </p:spPr>
        <p:txBody>
          <a:bodyPr tIns="0">
            <a:noAutofit/>
          </a:bodyPr>
          <a:lstStyle/>
          <a:p>
            <a:pPr eaLnBrk="1" hangingPunct="1"/>
            <a:r>
              <a:rPr lang="cs-CZ" sz="4000" dirty="0" smtClean="0">
                <a:effectLst>
                  <a:outerShdw blurRad="38100" dist="38100" dir="2700000" algn="tl">
                    <a:srgbClr val="000000">
                      <a:alpha val="43137"/>
                    </a:srgbClr>
                  </a:outerShdw>
                </a:effectLst>
              </a:rPr>
              <a:t>Schránka Windows</a:t>
            </a:r>
          </a:p>
        </p:txBody>
      </p:sp>
      <p:sp>
        <p:nvSpPr>
          <p:cNvPr id="3075" name="Text Box 4"/>
          <p:cNvSpPr txBox="1">
            <a:spLocks noChangeArrowheads="1"/>
          </p:cNvSpPr>
          <p:nvPr/>
        </p:nvSpPr>
        <p:spPr bwMode="auto">
          <a:xfrm>
            <a:off x="251520" y="1268760"/>
            <a:ext cx="864096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20000"/>
              </a:spcBef>
            </a:pPr>
            <a:r>
              <a:rPr lang="cs-CZ" dirty="0" smtClean="0"/>
              <a:t>Troufám si tvrdit, že </a:t>
            </a:r>
            <a:r>
              <a:rPr lang="cs-CZ" b="1" dirty="0" smtClean="0"/>
              <a:t>schránku Windows </a:t>
            </a:r>
            <a:r>
              <a:rPr lang="cs-CZ" dirty="0" smtClean="0"/>
              <a:t>používáte velmi často. Je to prostor, do kterého přechodně ukládáte data například když kopírujete hudbu z vašeho mp3 přehrávače do PC, nebo fotky z vašeho fotoaparátu.</a:t>
            </a:r>
            <a:r>
              <a:rPr lang="cs-CZ" dirty="0"/>
              <a:t> </a:t>
            </a:r>
            <a:r>
              <a:rPr lang="cs-CZ" dirty="0" smtClean="0"/>
              <a:t>Pamatujte si, že schránka Windows si vždy pamatuje </a:t>
            </a:r>
            <a:r>
              <a:rPr lang="cs-CZ" dirty="0"/>
              <a:t>jen jednu množinu dat, to znamená, že jakmile do schránky vložíte data nová, původní jsou ze schránky smazána</a:t>
            </a:r>
            <a:r>
              <a:rPr lang="cs-CZ" dirty="0" smtClean="0"/>
              <a:t>.</a:t>
            </a:r>
          </a:p>
          <a:p>
            <a:pPr algn="just" eaLnBrk="1" hangingPunct="1">
              <a:spcBef>
                <a:spcPct val="20000"/>
              </a:spcBef>
            </a:pPr>
            <a:endParaRPr lang="cs-CZ" sz="1000" dirty="0"/>
          </a:p>
          <a:p>
            <a:r>
              <a:rPr lang="cs-CZ" b="1" dirty="0"/>
              <a:t>Postup </a:t>
            </a:r>
            <a:r>
              <a:rPr lang="cs-CZ" b="1" dirty="0" smtClean="0"/>
              <a:t>práce se schránkou je </a:t>
            </a:r>
            <a:r>
              <a:rPr lang="cs-CZ" b="1" dirty="0"/>
              <a:t>následující:</a:t>
            </a:r>
          </a:p>
          <a:p>
            <a:pPr marL="342900" lvl="0" indent="-342900">
              <a:buFont typeface="+mj-lt"/>
              <a:buAutoNum type="arabicPeriod"/>
            </a:pPr>
            <a:r>
              <a:rPr lang="cs-CZ" dirty="0" smtClean="0"/>
              <a:t>Označte data, která chcete vložit do schránky</a:t>
            </a:r>
            <a:endParaRPr lang="cs-CZ" dirty="0"/>
          </a:p>
          <a:p>
            <a:pPr marL="342900" lvl="0" indent="-342900">
              <a:buFont typeface="+mj-lt"/>
              <a:buAutoNum type="arabicPeriod"/>
            </a:pPr>
            <a:r>
              <a:rPr lang="cs-CZ" dirty="0" smtClean="0"/>
              <a:t>Pokud jste data </a:t>
            </a:r>
            <a:r>
              <a:rPr lang="cs-CZ" dirty="0" smtClean="0"/>
              <a:t>označili, </a:t>
            </a:r>
            <a:r>
              <a:rPr lang="cs-CZ" dirty="0" smtClean="0"/>
              <a:t>vložíte je do schránky jedním </a:t>
            </a:r>
            <a:r>
              <a:rPr lang="cs-CZ" dirty="0"/>
              <a:t>z následujících </a:t>
            </a:r>
            <a:r>
              <a:rPr lang="cs-CZ" dirty="0" smtClean="0"/>
              <a:t>způsobů:</a:t>
            </a:r>
          </a:p>
          <a:p>
            <a:pPr marL="1085850" lvl="1" indent="-342900">
              <a:buFont typeface="Courier New" pitchFamily="49" charset="0"/>
              <a:buChar char="o"/>
            </a:pPr>
            <a:r>
              <a:rPr lang="cs-CZ" dirty="0" smtClean="0"/>
              <a:t>použijete </a:t>
            </a:r>
            <a:r>
              <a:rPr lang="cs-CZ" dirty="0"/>
              <a:t>kombinaci kláves </a:t>
            </a:r>
            <a:r>
              <a:rPr lang="cs-CZ" b="1" dirty="0"/>
              <a:t>Ctrl + C </a:t>
            </a:r>
            <a:r>
              <a:rPr lang="cs-CZ" dirty="0"/>
              <a:t>(</a:t>
            </a:r>
            <a:r>
              <a:rPr lang="cs-CZ" dirty="0" smtClean="0"/>
              <a:t>pro kopírování)</a:t>
            </a:r>
          </a:p>
          <a:p>
            <a:pPr marL="1085850" lvl="1" indent="-342900">
              <a:buFont typeface="Courier New" pitchFamily="49" charset="0"/>
              <a:buChar char="o"/>
            </a:pPr>
            <a:r>
              <a:rPr lang="cs-CZ" dirty="0" smtClean="0"/>
              <a:t>zmáčknete </a:t>
            </a:r>
            <a:r>
              <a:rPr lang="cs-CZ" dirty="0"/>
              <a:t>pravé tlačítko myši a z nabídky si vyberete volbu </a:t>
            </a:r>
            <a:r>
              <a:rPr lang="cs-CZ" b="1" dirty="0"/>
              <a:t>Kopírovat </a:t>
            </a:r>
            <a:r>
              <a:rPr lang="cs-CZ" dirty="0"/>
              <a:t>(pro </a:t>
            </a:r>
            <a:r>
              <a:rPr lang="cs-CZ" dirty="0" smtClean="0"/>
              <a:t>kopírování)</a:t>
            </a:r>
          </a:p>
          <a:p>
            <a:pPr marL="1085850" lvl="1" indent="-342900">
              <a:buFont typeface="Courier New" pitchFamily="49" charset="0"/>
              <a:buChar char="o"/>
            </a:pPr>
            <a:r>
              <a:rPr lang="cs-CZ" dirty="0" smtClean="0"/>
              <a:t>použijete </a:t>
            </a:r>
            <a:r>
              <a:rPr lang="cs-CZ" dirty="0"/>
              <a:t>kombinaci kláves </a:t>
            </a:r>
            <a:r>
              <a:rPr lang="cs-CZ" b="1" dirty="0"/>
              <a:t>Ctrl + </a:t>
            </a:r>
            <a:r>
              <a:rPr lang="cs-CZ" b="1" dirty="0" smtClean="0"/>
              <a:t>X </a:t>
            </a:r>
            <a:r>
              <a:rPr lang="cs-CZ" dirty="0"/>
              <a:t>(pro </a:t>
            </a:r>
            <a:r>
              <a:rPr lang="cs-CZ" dirty="0" smtClean="0"/>
              <a:t>vyjmutí)</a:t>
            </a:r>
          </a:p>
          <a:p>
            <a:pPr marL="1085850" lvl="1" indent="-342900">
              <a:buFont typeface="Courier New" pitchFamily="49" charset="0"/>
              <a:buChar char="o"/>
            </a:pPr>
            <a:r>
              <a:rPr lang="cs-CZ" dirty="0" smtClean="0"/>
              <a:t>zmáčknete </a:t>
            </a:r>
            <a:r>
              <a:rPr lang="cs-CZ" dirty="0"/>
              <a:t>pravé tlačítko myši a </a:t>
            </a:r>
            <a:r>
              <a:rPr lang="cs-CZ" dirty="0" smtClean="0"/>
              <a:t>vyberete </a:t>
            </a:r>
            <a:r>
              <a:rPr lang="cs-CZ" dirty="0"/>
              <a:t>volbu </a:t>
            </a:r>
            <a:r>
              <a:rPr lang="cs-CZ" b="1" dirty="0"/>
              <a:t>Vyjmout</a:t>
            </a:r>
            <a:r>
              <a:rPr lang="cs-CZ" dirty="0"/>
              <a:t> (pro vyjmutí)</a:t>
            </a:r>
          </a:p>
          <a:p>
            <a:pPr marL="342900" lvl="0" indent="-342900">
              <a:buFont typeface="+mj-lt"/>
              <a:buAutoNum type="arabicPeriod"/>
            </a:pPr>
            <a:r>
              <a:rPr lang="cs-CZ" dirty="0"/>
              <a:t>Posledním krokem je vložit data na určené místo a to jedním z následujících </a:t>
            </a:r>
            <a:r>
              <a:rPr lang="cs-CZ" dirty="0" smtClean="0"/>
              <a:t>způsobů:</a:t>
            </a:r>
          </a:p>
          <a:p>
            <a:pPr marL="1085850" lvl="1" indent="-342900">
              <a:buFont typeface="Courier New" pitchFamily="49" charset="0"/>
              <a:buChar char="o"/>
            </a:pPr>
            <a:r>
              <a:rPr lang="cs-CZ" dirty="0" smtClean="0"/>
              <a:t>použijete </a:t>
            </a:r>
            <a:r>
              <a:rPr lang="cs-CZ" dirty="0"/>
              <a:t>kombinaci kláves </a:t>
            </a:r>
            <a:r>
              <a:rPr lang="cs-CZ" b="1" dirty="0"/>
              <a:t>Ctrl + </a:t>
            </a:r>
            <a:r>
              <a:rPr lang="cs-CZ" b="1" dirty="0" smtClean="0"/>
              <a:t>V</a:t>
            </a:r>
          </a:p>
          <a:p>
            <a:pPr marL="1085850" lvl="1" indent="-342900">
              <a:buFont typeface="Courier New" pitchFamily="49" charset="0"/>
              <a:buChar char="o"/>
            </a:pPr>
            <a:r>
              <a:rPr lang="cs-CZ" dirty="0"/>
              <a:t>z</a:t>
            </a:r>
            <a:r>
              <a:rPr lang="cs-CZ" dirty="0" smtClean="0"/>
              <a:t>máčknete </a:t>
            </a:r>
            <a:r>
              <a:rPr lang="cs-CZ" dirty="0"/>
              <a:t>pravé tlačítko myši a z nabídky vyberete volbu </a:t>
            </a:r>
            <a:r>
              <a:rPr lang="cs-CZ" b="1" dirty="0"/>
              <a:t>Vložit</a:t>
            </a:r>
            <a:r>
              <a:rPr lang="cs-CZ" dirty="0"/>
              <a:t> (</a:t>
            </a:r>
            <a:r>
              <a:rPr lang="cs-CZ" dirty="0" smtClean="0"/>
              <a:t>nezapomeňte, </a:t>
            </a:r>
            <a:r>
              <a:rPr lang="cs-CZ" dirty="0"/>
              <a:t>že i po vložení jsou data stále uložena ve schránce)</a:t>
            </a:r>
            <a:endParaRPr lang="cs-CZ" dirty="0" smtClean="0"/>
          </a:p>
        </p:txBody>
      </p:sp>
      <p:grpSp>
        <p:nvGrpSpPr>
          <p:cNvPr id="9" name="Skupina 8"/>
          <p:cNvGrpSpPr/>
          <p:nvPr/>
        </p:nvGrpSpPr>
        <p:grpSpPr>
          <a:xfrm>
            <a:off x="8376269" y="36000"/>
            <a:ext cx="731731" cy="724500"/>
            <a:chOff x="8376269" y="36000"/>
            <a:chExt cx="731731" cy="724500"/>
          </a:xfrm>
        </p:grpSpPr>
        <p:sp>
          <p:nvSpPr>
            <p:cNvPr id="10" name="Tlačítko akce: Nápověda 9">
              <a:hlinkClick r:id="rId3" action="ppaction://hlinksldjump" highlightClick="1"/>
            </p:cNvPr>
            <p:cNvSpPr/>
            <p:nvPr/>
          </p:nvSpPr>
          <p:spPr>
            <a:xfrm>
              <a:off x="8376269" y="36000"/>
              <a:ext cx="360000" cy="360000"/>
            </a:xfrm>
            <a:prstGeom prst="actionButtonHelp">
              <a:avLst/>
            </a:prstGeom>
            <a:solidFill>
              <a:srgbClr val="00B0F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11" name="Tlačítko akce: Vlastní 10">
              <a:hlinkClick r:id="" action="ppaction://hlinkshowjump?jump=endshow" highlightClick="1"/>
            </p:cNvPr>
            <p:cNvSpPr/>
            <p:nvPr/>
          </p:nvSpPr>
          <p:spPr>
            <a:xfrm>
              <a:off x="8748000" y="36000"/>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schemeClr val="bg1"/>
                  </a:solidFill>
                </a:rPr>
                <a:t>X</a:t>
              </a:r>
              <a:endParaRPr lang="cs-CZ" sz="3200" b="1" dirty="0">
                <a:solidFill>
                  <a:schemeClr val="bg1"/>
                </a:solidFill>
              </a:endParaRPr>
            </a:p>
          </p:txBody>
        </p:sp>
        <p:sp>
          <p:nvSpPr>
            <p:cNvPr id="12" name="Tlačítko akce: Zpět nebo Předchozí 11">
              <a:hlinkClick r:id="" action="ppaction://hlinkshowjump?jump=previousslide" highlightClick="1"/>
            </p:cNvPr>
            <p:cNvSpPr/>
            <p:nvPr/>
          </p:nvSpPr>
          <p:spPr>
            <a:xfrm>
              <a:off x="8376269" y="400500"/>
              <a:ext cx="360000" cy="360000"/>
            </a:xfrm>
            <a:prstGeom prst="actionButtonBackPrevious">
              <a:avLst/>
            </a:prstGeom>
            <a:solidFill>
              <a:srgbClr val="FFC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sp>
          <p:nvSpPr>
            <p:cNvPr id="13" name="Tlačítko akce: Dopředu nebo Další 12">
              <a:hlinkClick r:id="" action="ppaction://hlinkshowjump?jump=nextslide" highlightClick="1"/>
            </p:cNvPr>
            <p:cNvSpPr/>
            <p:nvPr/>
          </p:nvSpPr>
          <p:spPr>
            <a:xfrm>
              <a:off x="8748000" y="396000"/>
              <a:ext cx="360000" cy="360000"/>
            </a:xfrm>
            <a:prstGeom prst="actionButtonForwardNext">
              <a:avLst/>
            </a:prstGeom>
            <a:solidFill>
              <a:srgbClr val="92D05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grpSp>
    </p:spTree>
    <p:extLst>
      <p:ext uri="{BB962C8B-B14F-4D97-AF65-F5344CB8AC3E}">
        <p14:creationId xmlns:p14="http://schemas.microsoft.com/office/powerpoint/2010/main" val="1064905258"/>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6964" y="4388757"/>
            <a:ext cx="1185880" cy="12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4" name="Rectangle 2"/>
          <p:cNvSpPr>
            <a:spLocks noGrp="1" noChangeArrowheads="1"/>
          </p:cNvSpPr>
          <p:nvPr>
            <p:ph type="title" idx="4294967295"/>
          </p:nvPr>
        </p:nvSpPr>
        <p:spPr>
          <a:xfrm>
            <a:off x="900000" y="540000"/>
            <a:ext cx="4356000" cy="540000"/>
          </a:xfrm>
        </p:spPr>
        <p:txBody>
          <a:bodyPr tIns="0">
            <a:noAutofit/>
          </a:bodyPr>
          <a:lstStyle/>
          <a:p>
            <a:pPr eaLnBrk="1" hangingPunct="1"/>
            <a:r>
              <a:rPr lang="cs-CZ" sz="4000" dirty="0" smtClean="0">
                <a:effectLst>
                  <a:outerShdw blurRad="38100" dist="38100" dir="2700000" algn="tl">
                    <a:srgbClr val="000000">
                      <a:alpha val="43137"/>
                    </a:srgbClr>
                  </a:outerShdw>
                </a:effectLst>
              </a:rPr>
              <a:t>Schránka sady Office</a:t>
            </a:r>
          </a:p>
        </p:txBody>
      </p:sp>
      <p:sp>
        <p:nvSpPr>
          <p:cNvPr id="3075" name="Text Box 4"/>
          <p:cNvSpPr txBox="1">
            <a:spLocks noChangeArrowheads="1"/>
          </p:cNvSpPr>
          <p:nvPr/>
        </p:nvSpPr>
        <p:spPr bwMode="auto">
          <a:xfrm>
            <a:off x="251520" y="1196752"/>
            <a:ext cx="864096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20000"/>
              </a:spcBef>
            </a:pPr>
            <a:r>
              <a:rPr lang="cs-CZ" dirty="0"/>
              <a:t>Jak název napovídá, schránka sady Office je uzpůsobena pro přenos dat mezi aplikacemi sady Microsoft Office. Nabízí uživateli stejné možnosti jako schránka Windows. I ovládání (kopírování, vyjmutí, vkládání) je totožné. Má však jednu podstatnou </a:t>
            </a:r>
            <a:r>
              <a:rPr lang="cs-CZ" dirty="0" smtClean="0"/>
              <a:t>výhodu. </a:t>
            </a:r>
            <a:r>
              <a:rPr lang="cs-CZ" dirty="0"/>
              <a:t>Tato schránka si dokáže </a:t>
            </a:r>
            <a:r>
              <a:rPr lang="cs-CZ" dirty="0" smtClean="0"/>
              <a:t>zapamatovat </a:t>
            </a:r>
            <a:r>
              <a:rPr lang="cs-CZ" dirty="0"/>
              <a:t>až 24 množin informací (schránka Windows si pamatuje vždy jen jednu množinu dat</a:t>
            </a:r>
            <a:r>
              <a:rPr lang="cs-CZ" dirty="0" smtClean="0"/>
              <a:t>).</a:t>
            </a:r>
          </a:p>
        </p:txBody>
      </p:sp>
      <p:sp>
        <p:nvSpPr>
          <p:cNvPr id="9" name="Text Box 4"/>
          <p:cNvSpPr txBox="1">
            <a:spLocks noChangeArrowheads="1"/>
          </p:cNvSpPr>
          <p:nvPr/>
        </p:nvSpPr>
        <p:spPr bwMode="auto">
          <a:xfrm>
            <a:off x="251520" y="2674080"/>
            <a:ext cx="864096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ts val="0"/>
              </a:spcBef>
            </a:pPr>
            <a:r>
              <a:rPr lang="cs-CZ" b="1" dirty="0" smtClean="0"/>
              <a:t>Postup </a:t>
            </a:r>
            <a:r>
              <a:rPr lang="cs-CZ" b="1" dirty="0"/>
              <a:t>práce se schránkou</a:t>
            </a:r>
            <a:r>
              <a:rPr lang="cs-CZ" b="1" dirty="0" smtClean="0"/>
              <a:t>:</a:t>
            </a:r>
            <a:endParaRPr lang="cs-CZ" b="1" dirty="0"/>
          </a:p>
          <a:p>
            <a:pPr algn="just" eaLnBrk="1" hangingPunct="1">
              <a:spcBef>
                <a:spcPts val="0"/>
              </a:spcBef>
            </a:pPr>
            <a:r>
              <a:rPr lang="cs-CZ" dirty="0"/>
              <a:t>Jak je zmíněno </a:t>
            </a:r>
            <a:r>
              <a:rPr lang="cs-CZ" dirty="0" smtClean="0"/>
              <a:t>výše</a:t>
            </a:r>
            <a:r>
              <a:rPr lang="cs-CZ" dirty="0"/>
              <a:t>, práce se schránkou sady Office je totožná jako práce se schránkou Windows, to znamená, že pro kopírování, vyjmutí, nebo vkládání použijete stejné klávesové zkratky, popřípadě myš. Jelikož je ale tato schránka zaměřena na sadu Office, nabízí uživateli jeden způsob ovládání navíc. Na kartě </a:t>
            </a:r>
            <a:r>
              <a:rPr lang="cs-CZ" b="1" dirty="0"/>
              <a:t>Domů</a:t>
            </a:r>
            <a:r>
              <a:rPr lang="cs-CZ" dirty="0"/>
              <a:t> je v levém horním rohu samostatná skupina </a:t>
            </a:r>
            <a:r>
              <a:rPr lang="cs-CZ" b="1" dirty="0"/>
              <a:t>Schránka</a:t>
            </a:r>
            <a:r>
              <a:rPr lang="cs-CZ" dirty="0" smtClean="0"/>
              <a:t>.</a:t>
            </a:r>
            <a:endParaRPr lang="cs-CZ" b="1" dirty="0" smtClean="0"/>
          </a:p>
        </p:txBody>
      </p:sp>
      <p:sp>
        <p:nvSpPr>
          <p:cNvPr id="12" name="Ovál 11"/>
          <p:cNvSpPr>
            <a:spLocks/>
          </p:cNvSpPr>
          <p:nvPr/>
        </p:nvSpPr>
        <p:spPr>
          <a:xfrm>
            <a:off x="4289691" y="4426766"/>
            <a:ext cx="396000" cy="2880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5" name="Ovál 14"/>
          <p:cNvSpPr>
            <a:spLocks/>
          </p:cNvSpPr>
          <p:nvPr/>
        </p:nvSpPr>
        <p:spPr>
          <a:xfrm>
            <a:off x="3677691" y="4952508"/>
            <a:ext cx="612000" cy="2880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6" name="Ovál 15"/>
          <p:cNvSpPr>
            <a:spLocks/>
          </p:cNvSpPr>
          <p:nvPr/>
        </p:nvSpPr>
        <p:spPr>
          <a:xfrm>
            <a:off x="4642844" y="5468757"/>
            <a:ext cx="180000" cy="1800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7" name="Tlačítko akce: Vlastní 16">
            <a:hlinkClick r:id="" action="ppaction://noaction" highlightClick="1"/>
          </p:cNvPr>
          <p:cNvSpPr/>
          <p:nvPr/>
        </p:nvSpPr>
        <p:spPr>
          <a:xfrm>
            <a:off x="5652480" y="5591411"/>
            <a:ext cx="3240000" cy="432000"/>
          </a:xfrm>
          <a:prstGeom prst="actionButtonBlank">
            <a:avLst/>
          </a:prstGeom>
          <a:solidFill>
            <a:schemeClr val="bg1"/>
          </a:solidFill>
          <a:ln>
            <a:solidFill>
              <a:srgbClr val="FFC000"/>
            </a:solidFill>
          </a:ln>
        </p:spPr>
        <p:style>
          <a:lnRef idx="2">
            <a:schemeClr val="dk1"/>
          </a:lnRef>
          <a:fillRef idx="1">
            <a:schemeClr val="lt1"/>
          </a:fillRef>
          <a:effectRef idx="0">
            <a:schemeClr val="dk1"/>
          </a:effectRef>
          <a:fontRef idx="minor">
            <a:schemeClr val="dk1"/>
          </a:fontRef>
        </p:style>
        <p:txBody>
          <a:bodyPr anchor="ctr"/>
          <a:lstStyle/>
          <a:p>
            <a:pPr algn="just">
              <a:defRPr/>
            </a:pPr>
            <a:r>
              <a:rPr lang="cs-CZ" sz="1200" b="1" dirty="0" smtClean="0">
                <a:solidFill>
                  <a:schemeClr val="tx1"/>
                </a:solidFill>
                <a:latin typeface="Arial" pitchFamily="34" charset="0"/>
                <a:cs typeface="Arial" pitchFamily="34" charset="0"/>
              </a:rPr>
              <a:t>Kopírovat formát – </a:t>
            </a:r>
            <a:r>
              <a:rPr lang="cs-CZ" sz="1200" dirty="0" smtClean="0">
                <a:solidFill>
                  <a:schemeClr val="tx1"/>
                </a:solidFill>
                <a:latin typeface="Arial" pitchFamily="34" charset="0"/>
                <a:cs typeface="Arial" pitchFamily="34" charset="0"/>
              </a:rPr>
              <a:t>toto tlačítko použijete pokud chcete </a:t>
            </a:r>
            <a:r>
              <a:rPr lang="cs-CZ" sz="1200" dirty="0">
                <a:solidFill>
                  <a:schemeClr val="tx1"/>
                </a:solidFill>
                <a:latin typeface="Arial" pitchFamily="34" charset="0"/>
                <a:cs typeface="Arial" pitchFamily="34" charset="0"/>
              </a:rPr>
              <a:t>z</a:t>
            </a:r>
            <a:r>
              <a:rPr lang="cs-CZ" sz="1200" dirty="0" smtClean="0">
                <a:solidFill>
                  <a:schemeClr val="tx1"/>
                </a:solidFill>
                <a:latin typeface="Arial" pitchFamily="34" charset="0"/>
                <a:cs typeface="Arial" pitchFamily="34" charset="0"/>
              </a:rPr>
              <a:t>kopírovat jen formát textu</a:t>
            </a:r>
          </a:p>
        </p:txBody>
      </p:sp>
      <p:sp>
        <p:nvSpPr>
          <p:cNvPr id="18" name="Tlačítko akce: Vlastní 17">
            <a:hlinkClick r:id="" action="ppaction://noaction" highlightClick="1"/>
          </p:cNvPr>
          <p:cNvSpPr/>
          <p:nvPr/>
        </p:nvSpPr>
        <p:spPr>
          <a:xfrm>
            <a:off x="5652480" y="4388757"/>
            <a:ext cx="3240000" cy="576000"/>
          </a:xfrm>
          <a:prstGeom prst="actionButtonBlank">
            <a:avLst/>
          </a:prstGeom>
          <a:solidFill>
            <a:schemeClr val="bg1"/>
          </a:solidFill>
          <a:ln>
            <a:solidFill>
              <a:srgbClr val="FFC000"/>
            </a:solidFill>
          </a:ln>
        </p:spPr>
        <p:style>
          <a:lnRef idx="2">
            <a:schemeClr val="dk1"/>
          </a:lnRef>
          <a:fillRef idx="1">
            <a:schemeClr val="lt1"/>
          </a:fillRef>
          <a:effectRef idx="0">
            <a:schemeClr val="dk1"/>
          </a:effectRef>
          <a:fontRef idx="minor">
            <a:schemeClr val="dk1"/>
          </a:fontRef>
        </p:style>
        <p:txBody>
          <a:bodyPr anchor="ctr"/>
          <a:lstStyle/>
          <a:p>
            <a:pPr>
              <a:defRPr/>
            </a:pPr>
            <a:r>
              <a:rPr lang="cs-CZ" sz="1200" b="1" dirty="0" smtClean="0">
                <a:solidFill>
                  <a:schemeClr val="tx1"/>
                </a:solidFill>
                <a:latin typeface="Arial" pitchFamily="34" charset="0"/>
                <a:cs typeface="Arial" pitchFamily="34" charset="0"/>
              </a:rPr>
              <a:t>Vyjmout</a:t>
            </a:r>
            <a:r>
              <a:rPr lang="cs-CZ" sz="1200" dirty="0" smtClean="0">
                <a:solidFill>
                  <a:schemeClr val="tx1"/>
                </a:solidFill>
                <a:latin typeface="Arial" pitchFamily="34" charset="0"/>
                <a:cs typeface="Arial" pitchFamily="34" charset="0"/>
              </a:rPr>
              <a:t> – </a:t>
            </a:r>
            <a:r>
              <a:rPr lang="cs-CZ" sz="1200" dirty="0" smtClean="0">
                <a:latin typeface="Arial" pitchFamily="34" charset="0"/>
                <a:cs typeface="Arial" pitchFamily="34" charset="0"/>
              </a:rPr>
              <a:t>přenese označenou </a:t>
            </a:r>
            <a:r>
              <a:rPr lang="cs-CZ" sz="1200" dirty="0">
                <a:latin typeface="Arial" pitchFamily="34" charset="0"/>
                <a:cs typeface="Arial" pitchFamily="34" charset="0"/>
              </a:rPr>
              <a:t>oblast dat </a:t>
            </a:r>
            <a:r>
              <a:rPr lang="cs-CZ" sz="1200" dirty="0" smtClean="0">
                <a:latin typeface="Arial" pitchFamily="34" charset="0"/>
                <a:cs typeface="Arial" pitchFamily="34" charset="0"/>
              </a:rPr>
              <a:t>do schránky, z původního místa jsou data odstraněna</a:t>
            </a:r>
            <a:endParaRPr lang="cs-CZ" sz="1200" dirty="0">
              <a:solidFill>
                <a:schemeClr val="tx1"/>
              </a:solidFill>
              <a:latin typeface="Arial" pitchFamily="34" charset="0"/>
              <a:cs typeface="Arial" pitchFamily="34" charset="0"/>
            </a:endParaRPr>
          </a:p>
        </p:txBody>
      </p:sp>
      <p:sp>
        <p:nvSpPr>
          <p:cNvPr id="19" name="Tlačítko akce: Vlastní 18">
            <a:hlinkClick r:id="" action="ppaction://noaction" highlightClick="1"/>
          </p:cNvPr>
          <p:cNvSpPr/>
          <p:nvPr/>
        </p:nvSpPr>
        <p:spPr>
          <a:xfrm>
            <a:off x="5652480" y="5071377"/>
            <a:ext cx="3240000" cy="432000"/>
          </a:xfrm>
          <a:prstGeom prst="actionButtonBlank">
            <a:avLst/>
          </a:prstGeom>
          <a:solidFill>
            <a:schemeClr val="bg1"/>
          </a:solidFill>
          <a:ln>
            <a:solidFill>
              <a:srgbClr val="FFC000"/>
            </a:solidFill>
          </a:ln>
        </p:spPr>
        <p:style>
          <a:lnRef idx="2">
            <a:schemeClr val="dk1"/>
          </a:lnRef>
          <a:fillRef idx="1">
            <a:schemeClr val="lt1"/>
          </a:fillRef>
          <a:effectRef idx="0">
            <a:schemeClr val="dk1"/>
          </a:effectRef>
          <a:fontRef idx="minor">
            <a:schemeClr val="dk1"/>
          </a:fontRef>
        </p:style>
        <p:txBody>
          <a:bodyPr anchor="ctr"/>
          <a:lstStyle/>
          <a:p>
            <a:pPr>
              <a:defRPr/>
            </a:pPr>
            <a:r>
              <a:rPr lang="cs-CZ" sz="1200" b="1" dirty="0" smtClean="0">
                <a:solidFill>
                  <a:schemeClr val="tx1"/>
                </a:solidFill>
                <a:latin typeface="Arial" pitchFamily="34" charset="0"/>
                <a:cs typeface="Arial" pitchFamily="34" charset="0"/>
              </a:rPr>
              <a:t>Kopírovat</a:t>
            </a:r>
            <a:r>
              <a:rPr lang="cs-CZ" sz="1200" dirty="0" smtClean="0">
                <a:solidFill>
                  <a:schemeClr val="tx1"/>
                </a:solidFill>
                <a:latin typeface="Arial" pitchFamily="34" charset="0"/>
                <a:cs typeface="Arial" pitchFamily="34" charset="0"/>
              </a:rPr>
              <a:t> – přenese označenou oblast dat do schránky</a:t>
            </a:r>
            <a:endParaRPr lang="cs-CZ" sz="1200" dirty="0">
              <a:solidFill>
                <a:schemeClr val="tx1"/>
              </a:solidFill>
              <a:latin typeface="Arial" pitchFamily="34" charset="0"/>
              <a:cs typeface="Arial" pitchFamily="34" charset="0"/>
            </a:endParaRPr>
          </a:p>
        </p:txBody>
      </p:sp>
      <p:sp>
        <p:nvSpPr>
          <p:cNvPr id="20" name="Tlačítko akce: Vlastní 19">
            <a:hlinkClick r:id="" action="ppaction://noaction" highlightClick="1"/>
          </p:cNvPr>
          <p:cNvSpPr/>
          <p:nvPr/>
        </p:nvSpPr>
        <p:spPr>
          <a:xfrm>
            <a:off x="251520" y="4388757"/>
            <a:ext cx="2376264" cy="792000"/>
          </a:xfrm>
          <a:prstGeom prst="actionButtonBlank">
            <a:avLst/>
          </a:prstGeom>
          <a:solidFill>
            <a:schemeClr val="bg1"/>
          </a:solidFill>
          <a:ln>
            <a:solidFill>
              <a:srgbClr val="FFC000"/>
            </a:solidFill>
          </a:ln>
        </p:spPr>
        <p:style>
          <a:lnRef idx="2">
            <a:schemeClr val="dk1"/>
          </a:lnRef>
          <a:fillRef idx="1">
            <a:schemeClr val="lt1"/>
          </a:fillRef>
          <a:effectRef idx="0">
            <a:schemeClr val="dk1"/>
          </a:effectRef>
          <a:fontRef idx="minor">
            <a:schemeClr val="dk1"/>
          </a:fontRef>
        </p:style>
        <p:txBody>
          <a:bodyPr anchor="ctr"/>
          <a:lstStyle/>
          <a:p>
            <a:pPr algn="just">
              <a:defRPr/>
            </a:pPr>
            <a:r>
              <a:rPr lang="cs-CZ" sz="1200" b="1" dirty="0" smtClean="0">
                <a:solidFill>
                  <a:schemeClr val="tx1"/>
                </a:solidFill>
                <a:latin typeface="Arial" pitchFamily="34" charset="0"/>
                <a:cs typeface="Arial" pitchFamily="34" charset="0"/>
              </a:rPr>
              <a:t>Vložit</a:t>
            </a:r>
            <a:r>
              <a:rPr lang="cs-CZ" sz="1200" dirty="0" smtClean="0">
                <a:solidFill>
                  <a:schemeClr val="tx1"/>
                </a:solidFill>
                <a:latin typeface="Arial" pitchFamily="34" charset="0"/>
                <a:cs typeface="Arial" pitchFamily="34" charset="0"/>
              </a:rPr>
              <a:t> – </a:t>
            </a:r>
            <a:r>
              <a:rPr lang="cs-CZ" sz="1200" dirty="0">
                <a:latin typeface="Arial" pitchFamily="34" charset="0"/>
                <a:cs typeface="Arial" pitchFamily="34" charset="0"/>
              </a:rPr>
              <a:t>vloží data </a:t>
            </a:r>
            <a:r>
              <a:rPr lang="cs-CZ" sz="1200" dirty="0" smtClean="0">
                <a:latin typeface="Arial" pitchFamily="34" charset="0"/>
                <a:cs typeface="Arial" pitchFamily="34" charset="0"/>
              </a:rPr>
              <a:t>ze schránky </a:t>
            </a:r>
            <a:r>
              <a:rPr lang="cs-CZ" sz="1200" dirty="0">
                <a:latin typeface="Arial" pitchFamily="34" charset="0"/>
                <a:cs typeface="Arial" pitchFamily="34" charset="0"/>
              </a:rPr>
              <a:t>na aktuální </a:t>
            </a:r>
            <a:r>
              <a:rPr lang="cs-CZ" sz="1200" dirty="0" smtClean="0">
                <a:latin typeface="Arial" pitchFamily="34" charset="0"/>
                <a:cs typeface="Arial" pitchFamily="34" charset="0"/>
              </a:rPr>
              <a:t>pozici, data </a:t>
            </a:r>
            <a:r>
              <a:rPr lang="cs-CZ" sz="1200" dirty="0">
                <a:latin typeface="Arial" pitchFamily="34" charset="0"/>
                <a:cs typeface="Arial" pitchFamily="34" charset="0"/>
              </a:rPr>
              <a:t>i nadále </a:t>
            </a:r>
            <a:r>
              <a:rPr lang="cs-CZ" sz="1200" dirty="0" smtClean="0">
                <a:latin typeface="Arial" pitchFamily="34" charset="0"/>
                <a:cs typeface="Arial" pitchFamily="34" charset="0"/>
              </a:rPr>
              <a:t>zůstanou ve schránce</a:t>
            </a:r>
            <a:r>
              <a:rPr lang="cs-CZ" sz="1200" dirty="0">
                <a:latin typeface="Arial" pitchFamily="34" charset="0"/>
                <a:cs typeface="Arial" pitchFamily="34" charset="0"/>
              </a:rPr>
              <a:t>, můžete je </a:t>
            </a:r>
            <a:r>
              <a:rPr lang="cs-CZ" sz="1200" dirty="0" smtClean="0">
                <a:latin typeface="Arial" pitchFamily="34" charset="0"/>
                <a:cs typeface="Arial" pitchFamily="34" charset="0"/>
              </a:rPr>
              <a:t>tedy použít </a:t>
            </a:r>
            <a:r>
              <a:rPr lang="cs-CZ" sz="1200" dirty="0">
                <a:latin typeface="Arial" pitchFamily="34" charset="0"/>
                <a:cs typeface="Arial" pitchFamily="34" charset="0"/>
              </a:rPr>
              <a:t>opakovaně</a:t>
            </a:r>
            <a:endParaRPr lang="cs-CZ" sz="1200" dirty="0">
              <a:solidFill>
                <a:schemeClr val="tx1"/>
              </a:solidFill>
              <a:latin typeface="Arial" pitchFamily="34" charset="0"/>
              <a:cs typeface="Arial" pitchFamily="34" charset="0"/>
            </a:endParaRPr>
          </a:p>
        </p:txBody>
      </p:sp>
      <p:cxnSp>
        <p:nvCxnSpPr>
          <p:cNvPr id="21" name="Přímá spojnice se šipkou 20"/>
          <p:cNvCxnSpPr>
            <a:endCxn id="15" idx="2"/>
          </p:cNvCxnSpPr>
          <p:nvPr/>
        </p:nvCxnSpPr>
        <p:spPr>
          <a:xfrm flipV="1">
            <a:off x="2627784" y="5096508"/>
            <a:ext cx="1049907" cy="84249"/>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5" name="Přímá spojnice se šipkou 24"/>
          <p:cNvCxnSpPr>
            <a:endCxn id="12" idx="6"/>
          </p:cNvCxnSpPr>
          <p:nvPr/>
        </p:nvCxnSpPr>
        <p:spPr>
          <a:xfrm flipH="1">
            <a:off x="4685691" y="4388757"/>
            <a:ext cx="966789" cy="182009"/>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8" name="Přímá spojnice se šipkou 27"/>
          <p:cNvCxnSpPr>
            <a:endCxn id="32" idx="6"/>
          </p:cNvCxnSpPr>
          <p:nvPr/>
        </p:nvCxnSpPr>
        <p:spPr>
          <a:xfrm flipH="1" flipV="1">
            <a:off x="4669148" y="4901030"/>
            <a:ext cx="983332" cy="170347"/>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8" name="Přímá spojnice se šipkou 37"/>
          <p:cNvCxnSpPr>
            <a:endCxn id="33" idx="6"/>
          </p:cNvCxnSpPr>
          <p:nvPr/>
        </p:nvCxnSpPr>
        <p:spPr>
          <a:xfrm flipH="1" flipV="1">
            <a:off x="4642844" y="5240508"/>
            <a:ext cx="1009636" cy="350904"/>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41" name="Tlačítko akce: Vlastní 40">
            <a:hlinkClick r:id="" action="ppaction://noaction" highlightClick="1"/>
          </p:cNvPr>
          <p:cNvSpPr/>
          <p:nvPr/>
        </p:nvSpPr>
        <p:spPr>
          <a:xfrm>
            <a:off x="251520" y="5312399"/>
            <a:ext cx="2376264" cy="756000"/>
          </a:xfrm>
          <a:prstGeom prst="actionButtonBlank">
            <a:avLst/>
          </a:prstGeom>
          <a:solidFill>
            <a:schemeClr val="bg1"/>
          </a:solidFill>
          <a:ln>
            <a:solidFill>
              <a:srgbClr val="FFC000"/>
            </a:solidFill>
          </a:ln>
        </p:spPr>
        <p:style>
          <a:lnRef idx="2">
            <a:schemeClr val="dk1"/>
          </a:lnRef>
          <a:fillRef idx="1">
            <a:schemeClr val="lt1"/>
          </a:fillRef>
          <a:effectRef idx="0">
            <a:schemeClr val="dk1"/>
          </a:effectRef>
          <a:fontRef idx="minor">
            <a:schemeClr val="dk1"/>
          </a:fontRef>
        </p:style>
        <p:txBody>
          <a:bodyPr anchor="ctr"/>
          <a:lstStyle/>
          <a:p>
            <a:pPr>
              <a:defRPr/>
            </a:pPr>
            <a:r>
              <a:rPr lang="cs-CZ" sz="1200" b="1" dirty="0" smtClean="0">
                <a:solidFill>
                  <a:schemeClr val="tx1"/>
                </a:solidFill>
                <a:latin typeface="Arial" pitchFamily="34" charset="0"/>
                <a:cs typeface="Arial" pitchFamily="34" charset="0"/>
              </a:rPr>
              <a:t>Tlačítko pro otevření dialogového okna Schránka sady Office </a:t>
            </a:r>
            <a:r>
              <a:rPr lang="cs-CZ" sz="1200" dirty="0" smtClean="0">
                <a:solidFill>
                  <a:schemeClr val="tx1"/>
                </a:solidFill>
                <a:latin typeface="Arial" pitchFamily="34" charset="0"/>
                <a:cs typeface="Arial" pitchFamily="34" charset="0"/>
              </a:rPr>
              <a:t>(podrobně popsáno na dalším snímku)</a:t>
            </a:r>
            <a:endParaRPr lang="cs-CZ" sz="1200" dirty="0">
              <a:solidFill>
                <a:schemeClr val="tx1"/>
              </a:solidFill>
              <a:latin typeface="Arial" pitchFamily="34" charset="0"/>
              <a:cs typeface="Arial" pitchFamily="34" charset="0"/>
            </a:endParaRPr>
          </a:p>
        </p:txBody>
      </p:sp>
      <p:cxnSp>
        <p:nvCxnSpPr>
          <p:cNvPr id="42" name="Přímá spojnice se šipkou 41"/>
          <p:cNvCxnSpPr>
            <a:endCxn id="16" idx="3"/>
          </p:cNvCxnSpPr>
          <p:nvPr/>
        </p:nvCxnSpPr>
        <p:spPr>
          <a:xfrm flipV="1">
            <a:off x="2627784" y="5622397"/>
            <a:ext cx="2041420" cy="446004"/>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nvGrpSpPr>
          <p:cNvPr id="26" name="Skupina 25"/>
          <p:cNvGrpSpPr/>
          <p:nvPr/>
        </p:nvGrpSpPr>
        <p:grpSpPr>
          <a:xfrm>
            <a:off x="8376269" y="36000"/>
            <a:ext cx="731731" cy="724500"/>
            <a:chOff x="8376269" y="36000"/>
            <a:chExt cx="731731" cy="724500"/>
          </a:xfrm>
        </p:grpSpPr>
        <p:sp>
          <p:nvSpPr>
            <p:cNvPr id="27" name="Tlačítko akce: Nápověda 26">
              <a:hlinkClick r:id="rId4" action="ppaction://hlinksldjump" highlightClick="1"/>
            </p:cNvPr>
            <p:cNvSpPr/>
            <p:nvPr/>
          </p:nvSpPr>
          <p:spPr>
            <a:xfrm>
              <a:off x="8376269" y="36000"/>
              <a:ext cx="360000" cy="360000"/>
            </a:xfrm>
            <a:prstGeom prst="actionButtonHelp">
              <a:avLst/>
            </a:prstGeom>
            <a:solidFill>
              <a:srgbClr val="00B0F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29" name="Tlačítko akce: Vlastní 28">
              <a:hlinkClick r:id="" action="ppaction://hlinkshowjump?jump=endshow" highlightClick="1"/>
            </p:cNvPr>
            <p:cNvSpPr/>
            <p:nvPr/>
          </p:nvSpPr>
          <p:spPr>
            <a:xfrm>
              <a:off x="8748000" y="36000"/>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schemeClr val="bg1"/>
                  </a:solidFill>
                </a:rPr>
                <a:t>X</a:t>
              </a:r>
              <a:endParaRPr lang="cs-CZ" sz="3200" b="1" dirty="0">
                <a:solidFill>
                  <a:schemeClr val="bg1"/>
                </a:solidFill>
              </a:endParaRPr>
            </a:p>
          </p:txBody>
        </p:sp>
        <p:sp>
          <p:nvSpPr>
            <p:cNvPr id="30" name="Tlačítko akce: Zpět nebo Předchozí 29">
              <a:hlinkClick r:id="" action="ppaction://hlinkshowjump?jump=previousslide" highlightClick="1"/>
            </p:cNvPr>
            <p:cNvSpPr/>
            <p:nvPr/>
          </p:nvSpPr>
          <p:spPr>
            <a:xfrm>
              <a:off x="8376269" y="400500"/>
              <a:ext cx="360000" cy="360000"/>
            </a:xfrm>
            <a:prstGeom prst="actionButtonBackPrevious">
              <a:avLst/>
            </a:prstGeom>
            <a:solidFill>
              <a:srgbClr val="FFC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sp>
          <p:nvSpPr>
            <p:cNvPr id="31" name="Tlačítko akce: Dopředu nebo Další 30">
              <a:hlinkClick r:id="" action="ppaction://hlinkshowjump?jump=nextslide" highlightClick="1"/>
            </p:cNvPr>
            <p:cNvSpPr/>
            <p:nvPr/>
          </p:nvSpPr>
          <p:spPr>
            <a:xfrm>
              <a:off x="8748000" y="396000"/>
              <a:ext cx="360000" cy="360000"/>
            </a:xfrm>
            <a:prstGeom prst="actionButtonForwardNext">
              <a:avLst/>
            </a:prstGeom>
            <a:solidFill>
              <a:srgbClr val="92D05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grpSp>
      <p:sp>
        <p:nvSpPr>
          <p:cNvPr id="32" name="Ovál 31"/>
          <p:cNvSpPr>
            <a:spLocks/>
          </p:cNvSpPr>
          <p:nvPr/>
        </p:nvSpPr>
        <p:spPr>
          <a:xfrm>
            <a:off x="4273148" y="4757030"/>
            <a:ext cx="396000" cy="2880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3" name="Ovál 32"/>
          <p:cNvSpPr>
            <a:spLocks/>
          </p:cNvSpPr>
          <p:nvPr/>
        </p:nvSpPr>
        <p:spPr>
          <a:xfrm>
            <a:off x="4246844" y="5096508"/>
            <a:ext cx="396000" cy="2880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100844534"/>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5459" y="1236582"/>
            <a:ext cx="1980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4" name="Rectangle 2"/>
          <p:cNvSpPr>
            <a:spLocks noGrp="1" noChangeArrowheads="1"/>
          </p:cNvSpPr>
          <p:nvPr>
            <p:ph type="title" idx="4294967295"/>
          </p:nvPr>
        </p:nvSpPr>
        <p:spPr>
          <a:xfrm>
            <a:off x="900000" y="540000"/>
            <a:ext cx="5220000" cy="540000"/>
          </a:xfrm>
        </p:spPr>
        <p:txBody>
          <a:bodyPr tIns="0">
            <a:noAutofit/>
          </a:bodyPr>
          <a:lstStyle/>
          <a:p>
            <a:pPr eaLnBrk="1" hangingPunct="1"/>
            <a:r>
              <a:rPr lang="cs-CZ" sz="4000" dirty="0" smtClean="0">
                <a:effectLst>
                  <a:outerShdw blurRad="38100" dist="38100" dir="2700000" algn="tl">
                    <a:srgbClr val="000000">
                      <a:alpha val="43137"/>
                    </a:srgbClr>
                  </a:outerShdw>
                </a:effectLst>
              </a:rPr>
              <a:t>Dialogové okno Schránka</a:t>
            </a:r>
          </a:p>
        </p:txBody>
      </p:sp>
      <p:sp>
        <p:nvSpPr>
          <p:cNvPr id="3075" name="Text Box 4"/>
          <p:cNvSpPr txBox="1">
            <a:spLocks noChangeArrowheads="1"/>
          </p:cNvSpPr>
          <p:nvPr/>
        </p:nvSpPr>
        <p:spPr bwMode="auto">
          <a:xfrm>
            <a:off x="251519" y="1196752"/>
            <a:ext cx="4248473"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20000"/>
              </a:spcBef>
            </a:pPr>
            <a:r>
              <a:rPr lang="cs-CZ" dirty="0" smtClean="0"/>
              <a:t>Po kliknutí na dialogové tlačítko se v levé části obrazovky zobrazí okno Schránka. Výhodou tohoto okna je, že zobrazuje údaje, které jsou umístěny ve schránce.</a:t>
            </a:r>
          </a:p>
        </p:txBody>
      </p:sp>
      <p:sp>
        <p:nvSpPr>
          <p:cNvPr id="27" name="Tlačítko akce: Vlastní 26">
            <a:hlinkClick r:id="" action="ppaction://noaction" highlightClick="1"/>
          </p:cNvPr>
          <p:cNvSpPr/>
          <p:nvPr/>
        </p:nvSpPr>
        <p:spPr>
          <a:xfrm>
            <a:off x="7020272" y="3362449"/>
            <a:ext cx="1980000" cy="1368000"/>
          </a:xfrm>
          <a:prstGeom prst="actionButtonBlank">
            <a:avLst/>
          </a:prstGeom>
          <a:solidFill>
            <a:schemeClr val="bg1"/>
          </a:solidFill>
          <a:ln>
            <a:solidFill>
              <a:srgbClr val="FFC000"/>
            </a:solidFill>
          </a:ln>
        </p:spPr>
        <p:style>
          <a:lnRef idx="2">
            <a:schemeClr val="dk1"/>
          </a:lnRef>
          <a:fillRef idx="1">
            <a:schemeClr val="lt1"/>
          </a:fillRef>
          <a:effectRef idx="0">
            <a:schemeClr val="dk1"/>
          </a:effectRef>
          <a:fontRef idx="minor">
            <a:schemeClr val="dk1"/>
          </a:fontRef>
        </p:style>
        <p:txBody>
          <a:bodyPr anchor="ctr"/>
          <a:lstStyle/>
          <a:p>
            <a:pPr>
              <a:defRPr/>
            </a:pPr>
            <a:r>
              <a:rPr lang="cs-CZ" sz="1200" b="1" dirty="0" smtClean="0">
                <a:solidFill>
                  <a:schemeClr val="tx1"/>
                </a:solidFill>
                <a:latin typeface="Arial" pitchFamily="34" charset="0"/>
                <a:cs typeface="Arial" pitchFamily="34" charset="0"/>
              </a:rPr>
              <a:t>Data uložena ve schránce</a:t>
            </a:r>
            <a:r>
              <a:rPr lang="cs-CZ" sz="1200" dirty="0" smtClean="0">
                <a:solidFill>
                  <a:schemeClr val="tx1"/>
                </a:solidFill>
                <a:latin typeface="Arial" pitchFamily="34" charset="0"/>
                <a:cs typeface="Arial" pitchFamily="34" charset="0"/>
              </a:rPr>
              <a:t> – při klinutí na jednu z položek vložíte data do sešitu, data můžete vkládat opakovaně</a:t>
            </a:r>
            <a:endParaRPr lang="cs-CZ" sz="1200" dirty="0">
              <a:solidFill>
                <a:schemeClr val="tx1"/>
              </a:solidFill>
              <a:latin typeface="Arial" pitchFamily="34" charset="0"/>
              <a:cs typeface="Arial" pitchFamily="34" charset="0"/>
            </a:endParaRPr>
          </a:p>
        </p:txBody>
      </p:sp>
      <p:sp>
        <p:nvSpPr>
          <p:cNvPr id="29" name="Tlačítko akce: Vlastní 28">
            <a:hlinkClick r:id="" action="ppaction://noaction" highlightClick="1"/>
          </p:cNvPr>
          <p:cNvSpPr/>
          <p:nvPr/>
        </p:nvSpPr>
        <p:spPr>
          <a:xfrm>
            <a:off x="7020272" y="1270283"/>
            <a:ext cx="1980000" cy="900000"/>
          </a:xfrm>
          <a:prstGeom prst="actionButtonBlank">
            <a:avLst/>
          </a:prstGeom>
          <a:solidFill>
            <a:schemeClr val="bg1"/>
          </a:solidFill>
          <a:ln>
            <a:solidFill>
              <a:srgbClr val="FFC000"/>
            </a:solidFill>
          </a:ln>
        </p:spPr>
        <p:style>
          <a:lnRef idx="2">
            <a:schemeClr val="dk1"/>
          </a:lnRef>
          <a:fillRef idx="1">
            <a:schemeClr val="lt1"/>
          </a:fillRef>
          <a:effectRef idx="0">
            <a:schemeClr val="dk1"/>
          </a:effectRef>
          <a:fontRef idx="minor">
            <a:schemeClr val="dk1"/>
          </a:fontRef>
        </p:style>
        <p:txBody>
          <a:bodyPr anchor="ctr"/>
          <a:lstStyle/>
          <a:p>
            <a:pPr>
              <a:defRPr/>
            </a:pPr>
            <a:r>
              <a:rPr lang="cs-CZ" sz="1200" b="1" dirty="0" smtClean="0">
                <a:solidFill>
                  <a:schemeClr val="tx1"/>
                </a:solidFill>
                <a:latin typeface="Arial" pitchFamily="34" charset="0"/>
                <a:cs typeface="Arial" pitchFamily="34" charset="0"/>
              </a:rPr>
              <a:t>Vložit vše </a:t>
            </a:r>
            <a:r>
              <a:rPr lang="cs-CZ" sz="1200" dirty="0" smtClean="0">
                <a:solidFill>
                  <a:schemeClr val="tx1"/>
                </a:solidFill>
                <a:latin typeface="Arial" pitchFamily="34" charset="0"/>
                <a:cs typeface="Arial" pitchFamily="34" charset="0"/>
              </a:rPr>
              <a:t>– po kliknutí na toto tlačítko se všechny data uložená ve schránce vloží do sešitu</a:t>
            </a:r>
            <a:endParaRPr lang="cs-CZ" sz="1200" dirty="0">
              <a:solidFill>
                <a:schemeClr val="tx1"/>
              </a:solidFill>
              <a:latin typeface="Arial" pitchFamily="34" charset="0"/>
              <a:cs typeface="Arial" pitchFamily="34" charset="0"/>
            </a:endParaRPr>
          </a:p>
        </p:txBody>
      </p:sp>
      <p:sp>
        <p:nvSpPr>
          <p:cNvPr id="30" name="Tlačítko akce: Vlastní 29">
            <a:hlinkClick r:id="" action="ppaction://noaction" highlightClick="1"/>
          </p:cNvPr>
          <p:cNvSpPr/>
          <p:nvPr/>
        </p:nvSpPr>
        <p:spPr>
          <a:xfrm>
            <a:off x="7020272" y="2507256"/>
            <a:ext cx="1980000" cy="576000"/>
          </a:xfrm>
          <a:prstGeom prst="actionButtonBlank">
            <a:avLst/>
          </a:prstGeom>
          <a:solidFill>
            <a:schemeClr val="bg1"/>
          </a:solidFill>
          <a:ln>
            <a:solidFill>
              <a:srgbClr val="FFC000"/>
            </a:solidFill>
          </a:ln>
        </p:spPr>
        <p:style>
          <a:lnRef idx="2">
            <a:schemeClr val="dk1"/>
          </a:lnRef>
          <a:fillRef idx="1">
            <a:schemeClr val="lt1"/>
          </a:fillRef>
          <a:effectRef idx="0">
            <a:schemeClr val="dk1"/>
          </a:effectRef>
          <a:fontRef idx="minor">
            <a:schemeClr val="dk1"/>
          </a:fontRef>
        </p:style>
        <p:txBody>
          <a:bodyPr anchor="ctr"/>
          <a:lstStyle/>
          <a:p>
            <a:pPr>
              <a:defRPr/>
            </a:pPr>
            <a:r>
              <a:rPr lang="cs-CZ" sz="1200" b="1" dirty="0" smtClean="0">
                <a:solidFill>
                  <a:schemeClr val="tx1"/>
                </a:solidFill>
                <a:latin typeface="Arial" pitchFamily="34" charset="0"/>
                <a:cs typeface="Arial" pitchFamily="34" charset="0"/>
              </a:rPr>
              <a:t>Vymazat vše </a:t>
            </a:r>
            <a:r>
              <a:rPr lang="cs-CZ" sz="1200" dirty="0" smtClean="0">
                <a:solidFill>
                  <a:schemeClr val="tx1"/>
                </a:solidFill>
                <a:latin typeface="Arial" pitchFamily="34" charset="0"/>
                <a:cs typeface="Arial" pitchFamily="34" charset="0"/>
              </a:rPr>
              <a:t>– vymaže všechny data, která se nachází ve schránce</a:t>
            </a:r>
            <a:endParaRPr lang="cs-CZ" sz="1200" dirty="0">
              <a:solidFill>
                <a:schemeClr val="tx1"/>
              </a:solidFill>
              <a:latin typeface="Arial" pitchFamily="34" charset="0"/>
              <a:cs typeface="Arial" pitchFamily="34" charset="0"/>
            </a:endParaRPr>
          </a:p>
        </p:txBody>
      </p:sp>
      <p:sp>
        <p:nvSpPr>
          <p:cNvPr id="14" name="Ovál 13"/>
          <p:cNvSpPr>
            <a:spLocks/>
          </p:cNvSpPr>
          <p:nvPr/>
        </p:nvSpPr>
        <p:spPr>
          <a:xfrm>
            <a:off x="4643459" y="1913256"/>
            <a:ext cx="1188000" cy="176400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25" name="Přímá spojnice se šipkou 24"/>
          <p:cNvCxnSpPr>
            <a:endCxn id="14" idx="6"/>
          </p:cNvCxnSpPr>
          <p:nvPr/>
        </p:nvCxnSpPr>
        <p:spPr>
          <a:xfrm flipH="1" flipV="1">
            <a:off x="5831459" y="2795256"/>
            <a:ext cx="1208240" cy="567193"/>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2" name="Přímá spojnice se šipkou 31"/>
          <p:cNvCxnSpPr/>
          <p:nvPr/>
        </p:nvCxnSpPr>
        <p:spPr>
          <a:xfrm flipH="1">
            <a:off x="5400092" y="1270283"/>
            <a:ext cx="1620181" cy="214501"/>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5" name="Přímá spojnice se šipkou 34"/>
          <p:cNvCxnSpPr/>
          <p:nvPr/>
        </p:nvCxnSpPr>
        <p:spPr>
          <a:xfrm flipH="1" flipV="1">
            <a:off x="6372200" y="1720283"/>
            <a:ext cx="648072" cy="786973"/>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19" y="2632828"/>
            <a:ext cx="2386582" cy="12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8" name="Diagram 17"/>
          <p:cNvGraphicFramePr/>
          <p:nvPr>
            <p:extLst>
              <p:ext uri="{D42A27DB-BD31-4B8C-83A1-F6EECF244321}">
                <p14:modId xmlns:p14="http://schemas.microsoft.com/office/powerpoint/2010/main" val="4230302938"/>
              </p:ext>
            </p:extLst>
          </p:nvPr>
        </p:nvGraphicFramePr>
        <p:xfrm>
          <a:off x="2483768" y="2374272"/>
          <a:ext cx="2196000" cy="177711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19" name="Skupina 18"/>
          <p:cNvGrpSpPr/>
          <p:nvPr/>
        </p:nvGrpSpPr>
        <p:grpSpPr>
          <a:xfrm>
            <a:off x="8376269" y="36000"/>
            <a:ext cx="731731" cy="724500"/>
            <a:chOff x="8376269" y="36000"/>
            <a:chExt cx="731731" cy="724500"/>
          </a:xfrm>
        </p:grpSpPr>
        <p:sp>
          <p:nvSpPr>
            <p:cNvPr id="20" name="Tlačítko akce: Nápověda 19">
              <a:hlinkClick r:id="rId10" action="ppaction://hlinksldjump" highlightClick="1"/>
            </p:cNvPr>
            <p:cNvSpPr/>
            <p:nvPr/>
          </p:nvSpPr>
          <p:spPr>
            <a:xfrm>
              <a:off x="8376269" y="36000"/>
              <a:ext cx="360000" cy="360000"/>
            </a:xfrm>
            <a:prstGeom prst="actionButtonHelp">
              <a:avLst/>
            </a:prstGeom>
            <a:solidFill>
              <a:srgbClr val="00B0F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21" name="Tlačítko akce: Vlastní 20">
              <a:hlinkClick r:id="" action="ppaction://hlinkshowjump?jump=endshow" highlightClick="1"/>
            </p:cNvPr>
            <p:cNvSpPr/>
            <p:nvPr/>
          </p:nvSpPr>
          <p:spPr>
            <a:xfrm>
              <a:off x="8748000" y="36000"/>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schemeClr val="bg1"/>
                  </a:solidFill>
                </a:rPr>
                <a:t>X</a:t>
              </a:r>
              <a:endParaRPr lang="cs-CZ" sz="3200" b="1" dirty="0">
                <a:solidFill>
                  <a:schemeClr val="bg1"/>
                </a:solidFill>
              </a:endParaRPr>
            </a:p>
          </p:txBody>
        </p:sp>
        <p:sp>
          <p:nvSpPr>
            <p:cNvPr id="22" name="Tlačítko akce: Zpět nebo Předchozí 21">
              <a:hlinkClick r:id="" action="ppaction://hlinkshowjump?jump=previousslide" highlightClick="1"/>
            </p:cNvPr>
            <p:cNvSpPr/>
            <p:nvPr/>
          </p:nvSpPr>
          <p:spPr>
            <a:xfrm>
              <a:off x="8376269" y="400500"/>
              <a:ext cx="360000" cy="360000"/>
            </a:xfrm>
            <a:prstGeom prst="actionButtonBackPrevious">
              <a:avLst/>
            </a:prstGeom>
            <a:solidFill>
              <a:srgbClr val="FFC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sp>
          <p:nvSpPr>
            <p:cNvPr id="23" name="Tlačítko akce: Dopředu nebo Další 22">
              <a:hlinkClick r:id="" action="ppaction://hlinkshowjump?jump=nextslide" highlightClick="1"/>
            </p:cNvPr>
            <p:cNvSpPr/>
            <p:nvPr/>
          </p:nvSpPr>
          <p:spPr>
            <a:xfrm>
              <a:off x="8748000" y="396000"/>
              <a:ext cx="360000" cy="360000"/>
            </a:xfrm>
            <a:prstGeom prst="actionButtonForwardNext">
              <a:avLst/>
            </a:prstGeom>
            <a:solidFill>
              <a:srgbClr val="92D05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grpSp>
    </p:spTree>
    <p:extLst>
      <p:ext uri="{BB962C8B-B14F-4D97-AF65-F5344CB8AC3E}">
        <p14:creationId xmlns:p14="http://schemas.microsoft.com/office/powerpoint/2010/main" val="1926969031"/>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900000" y="540000"/>
            <a:ext cx="5220000" cy="540000"/>
          </a:xfrm>
        </p:spPr>
        <p:txBody>
          <a:bodyPr tIns="0">
            <a:noAutofit/>
          </a:bodyPr>
          <a:lstStyle/>
          <a:p>
            <a:pPr eaLnBrk="1" hangingPunct="1"/>
            <a:r>
              <a:rPr lang="cs-CZ" sz="4000" dirty="0" smtClean="0">
                <a:effectLst>
                  <a:outerShdw blurRad="38100" dist="38100" dir="2700000" algn="tl">
                    <a:srgbClr val="000000">
                      <a:alpha val="43137"/>
                    </a:srgbClr>
                  </a:outerShdw>
                </a:effectLst>
              </a:rPr>
              <a:t>Cvičení</a:t>
            </a:r>
          </a:p>
        </p:txBody>
      </p:sp>
      <p:sp>
        <p:nvSpPr>
          <p:cNvPr id="3075" name="Text Box 4"/>
          <p:cNvSpPr txBox="1">
            <a:spLocks noChangeArrowheads="1"/>
          </p:cNvSpPr>
          <p:nvPr/>
        </p:nvSpPr>
        <p:spPr bwMode="auto">
          <a:xfrm>
            <a:off x="251519" y="1196752"/>
            <a:ext cx="8496481"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342900" indent="-342900" algn="just" eaLnBrk="1" hangingPunct="1">
              <a:spcBef>
                <a:spcPct val="20000"/>
              </a:spcBef>
              <a:buFont typeface="+mj-lt"/>
              <a:buAutoNum type="arabicPeriod"/>
            </a:pPr>
            <a:r>
              <a:rPr lang="cs-CZ" dirty="0"/>
              <a:t>V </a:t>
            </a:r>
            <a:r>
              <a:rPr lang="cs-CZ" b="1" dirty="0" smtClean="0"/>
              <a:t>tabulkovém kalkulátoru </a:t>
            </a:r>
            <a:r>
              <a:rPr lang="cs-CZ" dirty="0" smtClean="0"/>
              <a:t>otevřete </a:t>
            </a:r>
            <a:r>
              <a:rPr lang="cs-CZ" dirty="0"/>
              <a:t>okno </a:t>
            </a:r>
            <a:r>
              <a:rPr lang="cs-CZ" b="1" dirty="0"/>
              <a:t>Schránka sady </a:t>
            </a:r>
            <a:r>
              <a:rPr lang="cs-CZ" b="1" dirty="0" smtClean="0"/>
              <a:t>Office</a:t>
            </a:r>
            <a:r>
              <a:rPr lang="cs-CZ" dirty="0" smtClean="0"/>
              <a:t>.</a:t>
            </a:r>
          </a:p>
          <a:p>
            <a:pPr marL="342900" indent="-342900" algn="just" eaLnBrk="1" hangingPunct="1">
              <a:spcBef>
                <a:spcPct val="20000"/>
              </a:spcBef>
              <a:buFont typeface="+mj-lt"/>
              <a:buAutoNum type="arabicPeriod"/>
            </a:pPr>
            <a:r>
              <a:rPr lang="cs-CZ" b="1" dirty="0" smtClean="0"/>
              <a:t>List1</a:t>
            </a:r>
            <a:r>
              <a:rPr lang="cs-CZ" dirty="0" smtClean="0"/>
              <a:t> pojmenujte slovem </a:t>
            </a:r>
            <a:r>
              <a:rPr lang="cs-CZ" b="1" dirty="0" smtClean="0"/>
              <a:t>Schránka</a:t>
            </a:r>
            <a:r>
              <a:rPr lang="cs-CZ" dirty="0" smtClean="0"/>
              <a:t>, ostatní listy smažte.</a:t>
            </a:r>
          </a:p>
          <a:p>
            <a:pPr marL="342900" indent="-342900" algn="just" eaLnBrk="1" hangingPunct="1">
              <a:spcBef>
                <a:spcPct val="20000"/>
              </a:spcBef>
              <a:buFont typeface="+mj-lt"/>
              <a:buAutoNum type="arabicPeriod"/>
            </a:pPr>
            <a:r>
              <a:rPr lang="cs-CZ" dirty="0" smtClean="0"/>
              <a:t>V listě Schránka napište do buňky </a:t>
            </a:r>
            <a:r>
              <a:rPr lang="cs-CZ" b="1" dirty="0" smtClean="0"/>
              <a:t>A1</a:t>
            </a:r>
            <a:r>
              <a:rPr lang="cs-CZ" dirty="0" smtClean="0"/>
              <a:t> slovo </a:t>
            </a:r>
            <a:r>
              <a:rPr lang="cs-CZ" b="1" dirty="0" smtClean="0"/>
              <a:t>Vysvědčení</a:t>
            </a:r>
            <a:endParaRPr lang="cs-CZ" dirty="0"/>
          </a:p>
          <a:p>
            <a:pPr marL="342900" indent="-342900" algn="just" eaLnBrk="1" hangingPunct="1">
              <a:spcBef>
                <a:spcPct val="20000"/>
              </a:spcBef>
              <a:buFont typeface="+mj-lt"/>
              <a:buAutoNum type="arabicPeriod"/>
            </a:pPr>
            <a:r>
              <a:rPr lang="cs-CZ" dirty="0" smtClean="0"/>
              <a:t>Do buňky </a:t>
            </a:r>
            <a:r>
              <a:rPr lang="cs-CZ" b="1" dirty="0" smtClean="0"/>
              <a:t>A2</a:t>
            </a:r>
            <a:r>
              <a:rPr lang="cs-CZ" dirty="0" smtClean="0"/>
              <a:t> napište </a:t>
            </a:r>
            <a:r>
              <a:rPr lang="cs-CZ" b="1" dirty="0" smtClean="0"/>
              <a:t>ICT</a:t>
            </a:r>
            <a:r>
              <a:rPr lang="cs-CZ" dirty="0" smtClean="0"/>
              <a:t>.</a:t>
            </a:r>
          </a:p>
          <a:p>
            <a:pPr marL="342900" indent="-342900" algn="just" eaLnBrk="1" hangingPunct="1">
              <a:spcBef>
                <a:spcPct val="20000"/>
              </a:spcBef>
              <a:buFont typeface="+mj-lt"/>
              <a:buAutoNum type="arabicPeriod"/>
            </a:pPr>
            <a:r>
              <a:rPr lang="cs-CZ" dirty="0" smtClean="0"/>
              <a:t>Slovo </a:t>
            </a:r>
            <a:r>
              <a:rPr lang="cs-CZ" b="1" dirty="0" smtClean="0"/>
              <a:t>Vysvědčení</a:t>
            </a:r>
            <a:r>
              <a:rPr lang="cs-CZ" dirty="0" smtClean="0"/>
              <a:t> z buňky </a:t>
            </a:r>
            <a:r>
              <a:rPr lang="cs-CZ" b="1" dirty="0" smtClean="0"/>
              <a:t>A1</a:t>
            </a:r>
            <a:r>
              <a:rPr lang="cs-CZ" dirty="0" smtClean="0"/>
              <a:t> </a:t>
            </a:r>
            <a:r>
              <a:rPr lang="cs-CZ" b="1" dirty="0" smtClean="0"/>
              <a:t>vyjměte</a:t>
            </a:r>
            <a:r>
              <a:rPr lang="cs-CZ" dirty="0" smtClean="0"/>
              <a:t> a </a:t>
            </a:r>
            <a:r>
              <a:rPr lang="cs-CZ" b="1" dirty="0" smtClean="0"/>
              <a:t>vložte</a:t>
            </a:r>
            <a:r>
              <a:rPr lang="cs-CZ" dirty="0" smtClean="0"/>
              <a:t> do buňky </a:t>
            </a:r>
            <a:r>
              <a:rPr lang="cs-CZ" b="1" dirty="0" smtClean="0"/>
              <a:t>C2</a:t>
            </a:r>
            <a:r>
              <a:rPr lang="cs-CZ" dirty="0" smtClean="0"/>
              <a:t>.</a:t>
            </a:r>
          </a:p>
          <a:p>
            <a:pPr marL="342900" indent="-342900" algn="just" eaLnBrk="1" hangingPunct="1">
              <a:spcBef>
                <a:spcPct val="20000"/>
              </a:spcBef>
              <a:buFont typeface="+mj-lt"/>
              <a:buAutoNum type="arabicPeriod"/>
            </a:pPr>
            <a:r>
              <a:rPr lang="cs-CZ" dirty="0" smtClean="0"/>
              <a:t>Slovo </a:t>
            </a:r>
            <a:r>
              <a:rPr lang="cs-CZ" b="1" dirty="0" smtClean="0"/>
              <a:t>ICT</a:t>
            </a:r>
            <a:r>
              <a:rPr lang="cs-CZ" dirty="0" smtClean="0"/>
              <a:t> </a:t>
            </a:r>
            <a:r>
              <a:rPr lang="cs-CZ" b="1" dirty="0" smtClean="0"/>
              <a:t>zkopírujte</a:t>
            </a:r>
            <a:r>
              <a:rPr lang="cs-CZ" dirty="0" smtClean="0"/>
              <a:t> do buňky </a:t>
            </a:r>
            <a:r>
              <a:rPr lang="cs-CZ" b="1" dirty="0" smtClean="0"/>
              <a:t>C4</a:t>
            </a:r>
            <a:r>
              <a:rPr lang="cs-CZ" dirty="0" smtClean="0"/>
              <a:t>.</a:t>
            </a:r>
            <a:endParaRPr lang="cs-CZ" dirty="0"/>
          </a:p>
        </p:txBody>
      </p:sp>
      <p:grpSp>
        <p:nvGrpSpPr>
          <p:cNvPr id="24" name="Skupina 23"/>
          <p:cNvGrpSpPr/>
          <p:nvPr/>
        </p:nvGrpSpPr>
        <p:grpSpPr>
          <a:xfrm>
            <a:off x="8376269" y="36000"/>
            <a:ext cx="731731" cy="724500"/>
            <a:chOff x="8376269" y="36000"/>
            <a:chExt cx="731731" cy="724500"/>
          </a:xfrm>
        </p:grpSpPr>
        <p:sp>
          <p:nvSpPr>
            <p:cNvPr id="26" name="Tlačítko akce: Nápověda 25">
              <a:hlinkClick r:id="rId3" action="ppaction://hlinksldjump" highlightClick="1"/>
            </p:cNvPr>
            <p:cNvSpPr/>
            <p:nvPr/>
          </p:nvSpPr>
          <p:spPr>
            <a:xfrm>
              <a:off x="8376269" y="36000"/>
              <a:ext cx="360000" cy="360000"/>
            </a:xfrm>
            <a:prstGeom prst="actionButtonHelp">
              <a:avLst/>
            </a:prstGeom>
            <a:solidFill>
              <a:srgbClr val="00B0F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28" name="Tlačítko akce: Vlastní 27">
              <a:hlinkClick r:id="" action="ppaction://hlinkshowjump?jump=endshow" highlightClick="1"/>
            </p:cNvPr>
            <p:cNvSpPr/>
            <p:nvPr/>
          </p:nvSpPr>
          <p:spPr>
            <a:xfrm>
              <a:off x="8748000" y="36000"/>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schemeClr val="bg1"/>
                  </a:solidFill>
                </a:rPr>
                <a:t>X</a:t>
              </a:r>
              <a:endParaRPr lang="cs-CZ" sz="3200" b="1" dirty="0">
                <a:solidFill>
                  <a:schemeClr val="bg1"/>
                </a:solidFill>
              </a:endParaRPr>
            </a:p>
          </p:txBody>
        </p:sp>
        <p:sp>
          <p:nvSpPr>
            <p:cNvPr id="31" name="Tlačítko akce: Zpět nebo Předchozí 30">
              <a:hlinkClick r:id="" action="ppaction://hlinkshowjump?jump=previousslide" highlightClick="1"/>
            </p:cNvPr>
            <p:cNvSpPr/>
            <p:nvPr/>
          </p:nvSpPr>
          <p:spPr>
            <a:xfrm>
              <a:off x="8376269" y="400500"/>
              <a:ext cx="360000" cy="360000"/>
            </a:xfrm>
            <a:prstGeom prst="actionButtonBackPrevious">
              <a:avLst/>
            </a:prstGeom>
            <a:solidFill>
              <a:srgbClr val="FFC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grpSp>
    </p:spTree>
    <p:extLst>
      <p:ext uri="{BB962C8B-B14F-4D97-AF65-F5344CB8AC3E}">
        <p14:creationId xmlns:p14="http://schemas.microsoft.com/office/powerpoint/2010/main" val="2505232106"/>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0000" y="540000"/>
            <a:ext cx="2890664" cy="540000"/>
          </a:xfrm>
        </p:spPr>
        <p:txBody>
          <a:bodyPr tIns="46800">
            <a:noAutofit/>
          </a:bodyPr>
          <a:lstStyle/>
          <a:p>
            <a:r>
              <a:rPr lang="cs-CZ" sz="4000" dirty="0" smtClean="0">
                <a:effectLst>
                  <a:outerShdw blurRad="38100" dist="38100" dir="2700000" algn="tl">
                    <a:srgbClr val="000000">
                      <a:alpha val="43137"/>
                    </a:srgbClr>
                  </a:outerShdw>
                </a:effectLst>
              </a:rPr>
              <a:t>Nápověda</a:t>
            </a:r>
            <a:endParaRPr lang="cs-CZ" sz="4000" dirty="0">
              <a:effectLst>
                <a:outerShdw blurRad="38100" dist="38100" dir="2700000" algn="tl">
                  <a:srgbClr val="000000">
                    <a:alpha val="43137"/>
                  </a:srgbClr>
                </a:outerShdw>
              </a:effectLst>
            </a:endParaRPr>
          </a:p>
        </p:txBody>
      </p:sp>
      <p:sp>
        <p:nvSpPr>
          <p:cNvPr id="3" name="TextovéPole 2"/>
          <p:cNvSpPr txBox="1"/>
          <p:nvPr/>
        </p:nvSpPr>
        <p:spPr>
          <a:xfrm>
            <a:off x="251520" y="1268760"/>
            <a:ext cx="6624736" cy="369332"/>
          </a:xfrm>
          <a:prstGeom prst="rect">
            <a:avLst/>
          </a:prstGeom>
          <a:noFill/>
        </p:spPr>
        <p:txBody>
          <a:bodyPr wrap="square" rtlCol="0">
            <a:spAutoFit/>
          </a:bodyPr>
          <a:lstStyle/>
          <a:p>
            <a:r>
              <a:rPr lang="cs-CZ" dirty="0"/>
              <a:t>N</a:t>
            </a:r>
            <a:r>
              <a:rPr lang="cs-CZ" dirty="0" smtClean="0"/>
              <a:t>ápověda slouží pro lepší pochopení ovládání prezentace.</a:t>
            </a:r>
            <a:endParaRPr lang="cs-CZ" dirty="0"/>
          </a:p>
        </p:txBody>
      </p:sp>
      <p:sp>
        <p:nvSpPr>
          <p:cNvPr id="6" name="TextovéPole 5"/>
          <p:cNvSpPr txBox="1"/>
          <p:nvPr/>
        </p:nvSpPr>
        <p:spPr>
          <a:xfrm>
            <a:off x="251520" y="1772816"/>
            <a:ext cx="8712480" cy="5078313"/>
          </a:xfrm>
          <a:prstGeom prst="rect">
            <a:avLst/>
          </a:prstGeom>
          <a:noFill/>
        </p:spPr>
        <p:txBody>
          <a:bodyPr wrap="square" rtlCol="0">
            <a:spAutoFit/>
          </a:bodyPr>
          <a:lstStyle/>
          <a:p>
            <a:r>
              <a:rPr lang="cs-CZ" dirty="0" smtClean="0"/>
              <a:t>Tato prezentace je založena na ovládání pomocí tlačítek akcí. Jsou zde umístěny tyto tlačítka:</a:t>
            </a:r>
          </a:p>
          <a:p>
            <a:endParaRPr lang="cs-CZ" dirty="0" smtClean="0"/>
          </a:p>
          <a:p>
            <a:pPr marL="285750" indent="-285750">
              <a:buFont typeface="Arial" pitchFamily="34" charset="0"/>
              <a:buChar char="•"/>
            </a:pPr>
            <a:r>
              <a:rPr lang="cs-CZ" dirty="0" smtClean="0"/>
              <a:t>          Toto tlačítko se jmenuje NÁVRAT. Pokud je na obrazovce umístěno, 	můžete se s jeho pomocí vrátit na poslední zobrazený snímek.</a:t>
            </a:r>
            <a:endParaRPr lang="cs-CZ" dirty="0"/>
          </a:p>
          <a:p>
            <a:pPr marL="285750" indent="-285750">
              <a:buFont typeface="Arial" pitchFamily="34" charset="0"/>
              <a:buChar char="•"/>
            </a:pPr>
            <a:endParaRPr lang="cs-CZ" dirty="0" smtClean="0"/>
          </a:p>
          <a:p>
            <a:pPr marL="285750" indent="-285750">
              <a:buFont typeface="Arial" pitchFamily="34" charset="0"/>
              <a:buChar char="•"/>
            </a:pPr>
            <a:r>
              <a:rPr lang="cs-CZ" dirty="0"/>
              <a:t> </a:t>
            </a:r>
            <a:r>
              <a:rPr lang="cs-CZ" dirty="0" smtClean="0"/>
              <a:t>         </a:t>
            </a:r>
            <a:r>
              <a:rPr lang="cs-CZ" dirty="0"/>
              <a:t>M</a:t>
            </a:r>
            <a:r>
              <a:rPr lang="cs-CZ" dirty="0" smtClean="0"/>
              <a:t>odré tlačítko s otazníkem je zobrazeno na každém snímku prezentace 	a pomůže vám vždy, když budeme mít problém s ovládáním. </a:t>
            </a:r>
          </a:p>
          <a:p>
            <a:endParaRPr lang="cs-CZ" dirty="0" smtClean="0"/>
          </a:p>
          <a:p>
            <a:pPr marL="285750" indent="-285750">
              <a:buFont typeface="Arial" pitchFamily="34" charset="0"/>
              <a:buChar char="•"/>
            </a:pPr>
            <a:r>
              <a:rPr lang="cs-CZ" dirty="0" smtClean="0"/>
              <a:t>          Červený čtverec s křížkem slouží pro ukončení prezentace.</a:t>
            </a:r>
          </a:p>
          <a:p>
            <a:pPr marL="285750" indent="-285750">
              <a:buFont typeface="Arial" pitchFamily="34" charset="0"/>
              <a:buChar char="•"/>
            </a:pPr>
            <a:endParaRPr lang="cs-CZ" dirty="0"/>
          </a:p>
          <a:p>
            <a:pPr marL="285750" indent="-285750">
              <a:buFont typeface="Arial" pitchFamily="34" charset="0"/>
              <a:buChar char="•"/>
            </a:pPr>
            <a:r>
              <a:rPr lang="cs-CZ" dirty="0" smtClean="0"/>
              <a:t>          Pokud narazíte v prezentaci na toto tlačítko, znamená to, že jsou k 	dispozici podrobnější informace. </a:t>
            </a:r>
            <a:r>
              <a:rPr lang="cs-CZ" dirty="0"/>
              <a:t>Tlačítko je v prezentaci vždy spojeno s </a:t>
            </a:r>
            <a:r>
              <a:rPr lang="cs-CZ" dirty="0" smtClean="0"/>
              <a:t>	oranžovým </a:t>
            </a:r>
            <a:r>
              <a:rPr lang="cs-CZ" dirty="0"/>
              <a:t>rámečkem, v kterém je název </a:t>
            </a:r>
            <a:r>
              <a:rPr lang="cs-CZ" dirty="0" smtClean="0"/>
              <a:t>látky.</a:t>
            </a:r>
          </a:p>
          <a:p>
            <a:pPr marL="285750" indent="-285750">
              <a:buFont typeface="Arial" pitchFamily="34" charset="0"/>
              <a:buChar char="•"/>
            </a:pPr>
            <a:endParaRPr lang="cs-CZ" dirty="0"/>
          </a:p>
          <a:p>
            <a:pPr marL="285750" indent="-285750">
              <a:buFont typeface="Arial" pitchFamily="34" charset="0"/>
              <a:buChar char="•"/>
            </a:pPr>
            <a:r>
              <a:rPr lang="cs-CZ" dirty="0" smtClean="0"/>
              <a:t>          Zelená šipka vás posune o snímek dopředu.</a:t>
            </a:r>
          </a:p>
          <a:p>
            <a:pPr marL="285750" indent="-285750">
              <a:buFont typeface="Arial" pitchFamily="34" charset="0"/>
              <a:buChar char="•"/>
            </a:pPr>
            <a:endParaRPr lang="cs-CZ" dirty="0"/>
          </a:p>
          <a:p>
            <a:pPr marL="285750" indent="-285750">
              <a:buFont typeface="Arial" pitchFamily="34" charset="0"/>
              <a:buChar char="•"/>
            </a:pPr>
            <a:r>
              <a:rPr lang="cs-CZ" dirty="0" smtClean="0"/>
              <a:t>          Žlutá šipka vás posune o snímek zpět.</a:t>
            </a:r>
          </a:p>
        </p:txBody>
      </p:sp>
      <p:sp>
        <p:nvSpPr>
          <p:cNvPr id="7" name="Tlačítko akce: Nápověda 6">
            <a:hlinkClick r:id="" action="ppaction://noaction" highlightClick="1"/>
          </p:cNvPr>
          <p:cNvSpPr/>
          <p:nvPr/>
        </p:nvSpPr>
        <p:spPr>
          <a:xfrm rot="19258697">
            <a:off x="647488" y="3429040"/>
            <a:ext cx="360000" cy="360000"/>
          </a:xfrm>
          <a:prstGeom prst="actionButtonHelp">
            <a:avLst/>
          </a:prstGeom>
          <a:solidFill>
            <a:srgbClr val="00B0F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8" name="Tlačítko akce: Zpět nebo Předchozí 7">
            <a:hlinkClick r:id="" action="ppaction://noaction" highlightClick="1"/>
          </p:cNvPr>
          <p:cNvSpPr/>
          <p:nvPr/>
        </p:nvSpPr>
        <p:spPr>
          <a:xfrm>
            <a:off x="609923" y="6364153"/>
            <a:ext cx="360000" cy="360000"/>
          </a:xfrm>
          <a:prstGeom prst="actionButtonBackPrevious">
            <a:avLst/>
          </a:prstGeom>
          <a:solidFill>
            <a:srgbClr val="FFC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sp>
        <p:nvSpPr>
          <p:cNvPr id="9" name="Tlačítko akce: Dopředu nebo Další 8">
            <a:hlinkClick r:id="" action="ppaction://noaction" highlightClick="1"/>
          </p:cNvPr>
          <p:cNvSpPr/>
          <p:nvPr/>
        </p:nvSpPr>
        <p:spPr>
          <a:xfrm>
            <a:off x="609923" y="5812809"/>
            <a:ext cx="360000" cy="360000"/>
          </a:xfrm>
          <a:prstGeom prst="actionButtonForwardNext">
            <a:avLst/>
          </a:prstGeom>
          <a:solidFill>
            <a:srgbClr val="92D05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cs-CZ" dirty="0"/>
          </a:p>
        </p:txBody>
      </p:sp>
      <p:sp>
        <p:nvSpPr>
          <p:cNvPr id="10" name="Tlačítko akce: Návrat 9">
            <a:hlinkClick r:id="" action="ppaction://noaction" highlightClick="1"/>
          </p:cNvPr>
          <p:cNvSpPr/>
          <p:nvPr/>
        </p:nvSpPr>
        <p:spPr>
          <a:xfrm rot="2222277">
            <a:off x="647488" y="2697189"/>
            <a:ext cx="360000" cy="360000"/>
          </a:xfrm>
          <a:prstGeom prst="actionButtonReturn">
            <a:avLst/>
          </a:prstGeom>
          <a:solidFill>
            <a:schemeClr val="accent5"/>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12" name="Tlačítko akce: Vlastní 11">
            <a:hlinkClick r:id="" action="ppaction://noaction" highlightClick="1"/>
          </p:cNvPr>
          <p:cNvSpPr/>
          <p:nvPr/>
        </p:nvSpPr>
        <p:spPr>
          <a:xfrm rot="1473529">
            <a:off x="662135" y="4198582"/>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schemeClr val="bg1"/>
                </a:solidFill>
              </a:rPr>
              <a:t>X</a:t>
            </a:r>
            <a:endParaRPr lang="cs-CZ" sz="3200" b="1" dirty="0">
              <a:solidFill>
                <a:schemeClr val="bg1"/>
              </a:solidFill>
            </a:endParaRPr>
          </a:p>
        </p:txBody>
      </p:sp>
      <p:sp>
        <p:nvSpPr>
          <p:cNvPr id="13" name="Tlačítko akce: Informace 12">
            <a:hlinkClick r:id="" action="ppaction://noaction" highlightClick="1"/>
          </p:cNvPr>
          <p:cNvSpPr/>
          <p:nvPr/>
        </p:nvSpPr>
        <p:spPr>
          <a:xfrm rot="1356695">
            <a:off x="665294" y="4979383"/>
            <a:ext cx="360000" cy="360000"/>
          </a:xfrm>
          <a:prstGeom prst="actionButtonInformation">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sp>
        <p:nvSpPr>
          <p:cNvPr id="14" name="Tlačítko akce: Návrat 13">
            <a:hlinkClick r:id="" action="ppaction://hlinkshowjump?jump=lastslideviewed" highlightClick="1"/>
          </p:cNvPr>
          <p:cNvSpPr/>
          <p:nvPr/>
        </p:nvSpPr>
        <p:spPr>
          <a:xfrm>
            <a:off x="8388000" y="36000"/>
            <a:ext cx="360000" cy="360000"/>
          </a:xfrm>
          <a:prstGeom prst="actionButtonReturn">
            <a:avLst/>
          </a:prstGeom>
          <a:solidFill>
            <a:schemeClr val="accent5"/>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endParaRPr lang="cs-CZ" dirty="0"/>
          </a:p>
        </p:txBody>
      </p:sp>
      <p:sp>
        <p:nvSpPr>
          <p:cNvPr id="15" name="Tlačítko akce: Vlastní 14">
            <a:hlinkClick r:id="" action="ppaction://hlinkshowjump?jump=endshow" highlightClick="1"/>
          </p:cNvPr>
          <p:cNvSpPr/>
          <p:nvPr/>
        </p:nvSpPr>
        <p:spPr>
          <a:xfrm>
            <a:off x="8748000" y="36000"/>
            <a:ext cx="360000" cy="360000"/>
          </a:xfrm>
          <a:prstGeom prst="actionButtonBlank">
            <a:avLst/>
          </a:prstGeom>
          <a:solidFill>
            <a:srgbClr val="FF0000"/>
          </a:solidFill>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0">
            <a:schemeClr val="accent2"/>
          </a:lnRef>
          <a:fillRef idx="3">
            <a:schemeClr val="accent2"/>
          </a:fillRef>
          <a:effectRef idx="3">
            <a:schemeClr val="accent2"/>
          </a:effectRef>
          <a:fontRef idx="minor">
            <a:schemeClr val="lt1"/>
          </a:fontRef>
        </p:style>
        <p:txBody>
          <a:bodyPr rtlCol="0" anchor="ctr"/>
          <a:lstStyle/>
          <a:p>
            <a:pPr algn="ctr"/>
            <a:r>
              <a:rPr lang="cs-CZ" sz="3200" b="1" dirty="0" smtClean="0">
                <a:solidFill>
                  <a:schemeClr val="bg1"/>
                </a:solidFill>
              </a:rPr>
              <a:t>X</a:t>
            </a:r>
            <a:endParaRPr lang="cs-CZ" sz="3200" b="1" dirty="0">
              <a:solidFill>
                <a:schemeClr val="bg1"/>
              </a:solidFill>
            </a:endParaRPr>
          </a:p>
        </p:txBody>
      </p:sp>
    </p:spTree>
    <p:extLst>
      <p:ext uri="{BB962C8B-B14F-4D97-AF65-F5344CB8AC3E}">
        <p14:creationId xmlns:p14="http://schemas.microsoft.com/office/powerpoint/2010/main" val="2057707197"/>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Tok">
  <a:themeElements>
    <a:clrScheme name="excel">
      <a:dk1>
        <a:sysClr val="windowText" lastClr="000000"/>
      </a:dk1>
      <a:lt1>
        <a:sysClr val="window" lastClr="FFFFFF"/>
      </a:lt1>
      <a:dk2>
        <a:srgbClr val="212745"/>
      </a:dk2>
      <a:lt2>
        <a:srgbClr val="B4DCFA"/>
      </a:lt2>
      <a:accent1>
        <a:srgbClr val="4E67C8"/>
      </a:accent1>
      <a:accent2>
        <a:srgbClr val="92D050"/>
      </a:accent2>
      <a:accent3>
        <a:srgbClr val="A7EA52"/>
      </a:accent3>
      <a:accent4>
        <a:srgbClr val="5DCEAF"/>
      </a:accent4>
      <a:accent5>
        <a:srgbClr val="FFD965"/>
      </a:accent5>
      <a:accent6>
        <a:srgbClr val="33CC33"/>
      </a:accent6>
      <a:hlink>
        <a:srgbClr val="00B050"/>
      </a:hlink>
      <a:folHlink>
        <a:srgbClr val="59A8D1"/>
      </a:folHlink>
    </a:clrScheme>
    <a:fontScheme name="To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o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Austin">
  <a:themeElements>
    <a:clrScheme name="excel">
      <a:dk1>
        <a:sysClr val="windowText" lastClr="000000"/>
      </a:dk1>
      <a:lt1>
        <a:sysClr val="window" lastClr="FFFFFF"/>
      </a:lt1>
      <a:dk2>
        <a:srgbClr val="212745"/>
      </a:dk2>
      <a:lt2>
        <a:srgbClr val="B4DCFA"/>
      </a:lt2>
      <a:accent1>
        <a:srgbClr val="4E67C8"/>
      </a:accent1>
      <a:accent2>
        <a:srgbClr val="92D050"/>
      </a:accent2>
      <a:accent3>
        <a:srgbClr val="A7EA52"/>
      </a:accent3>
      <a:accent4>
        <a:srgbClr val="5DCEAF"/>
      </a:accent4>
      <a:accent5>
        <a:srgbClr val="FFD965"/>
      </a:accent5>
      <a:accent6>
        <a:srgbClr val="33CC33"/>
      </a:accent6>
      <a:hlink>
        <a:srgbClr val="00B050"/>
      </a:hlink>
      <a:folHlink>
        <a:srgbClr val="59A8D1"/>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2379</TotalTime>
  <Words>665</Words>
  <Application>Microsoft Office PowerPoint</Application>
  <PresentationFormat>Předvádění na obrazovce (4:3)</PresentationFormat>
  <Paragraphs>104</Paragraphs>
  <Slides>9</Slides>
  <Notes>8</Notes>
  <HiddenSlides>0</HiddenSlides>
  <MMClips>0</MMClips>
  <ScaleCrop>false</ScaleCrop>
  <HeadingPairs>
    <vt:vector size="4" baseType="variant">
      <vt:variant>
        <vt:lpstr>Motiv</vt:lpstr>
      </vt:variant>
      <vt:variant>
        <vt:i4>2</vt:i4>
      </vt:variant>
      <vt:variant>
        <vt:lpstr>Nadpisy snímků</vt:lpstr>
      </vt:variant>
      <vt:variant>
        <vt:i4>9</vt:i4>
      </vt:variant>
    </vt:vector>
  </HeadingPairs>
  <TitlesOfParts>
    <vt:vector size="11" baseType="lpstr">
      <vt:lpstr>Tok</vt:lpstr>
      <vt:lpstr>1_Austin</vt:lpstr>
      <vt:lpstr>DIGITÁLNÍ UČEBNÍ MATERIÁL</vt:lpstr>
      <vt:lpstr>Schránka</vt:lpstr>
      <vt:lpstr>Schránka</vt:lpstr>
      <vt:lpstr>Schránka</vt:lpstr>
      <vt:lpstr>Schránka Windows</vt:lpstr>
      <vt:lpstr>Schránka sady Office</vt:lpstr>
      <vt:lpstr>Dialogové okno Schránka</vt:lpstr>
      <vt:lpstr>Cvičení</vt:lpstr>
      <vt:lpstr>Nápověda</vt:lpstr>
    </vt:vector>
  </TitlesOfParts>
  <Company>Urban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DIGITÁLNÍ UČEBNÍ MATERIÁL</dc:title>
  <dc:creator>Uživatel</dc:creator>
  <cp:lastModifiedBy>uzivatel</cp:lastModifiedBy>
  <cp:revision>224</cp:revision>
  <dcterms:created xsi:type="dcterms:W3CDTF">2011-10-30T10:22:46Z</dcterms:created>
  <dcterms:modified xsi:type="dcterms:W3CDTF">2013-05-05T17:04:04Z</dcterms:modified>
</cp:coreProperties>
</file>