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9F0E94-473D-438F-A09B-0DE72984BB63}" type="datetimeFigureOut">
              <a:rPr lang="cs-CZ" smtClean="0"/>
              <a:t>6.12.2013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C3DE79D-A80A-45C3-9EB0-099B681CA9E7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03648" y="3861048"/>
            <a:ext cx="7175351" cy="2672974"/>
          </a:xfrm>
        </p:spPr>
        <p:txBody>
          <a:bodyPr/>
          <a:lstStyle/>
          <a:p>
            <a:pPr marL="182880" indent="0">
              <a:buNone/>
            </a:pPr>
            <a:r>
              <a:rPr lang="cs-CZ" dirty="0" smtClean="0"/>
              <a:t>Kontrolní otázky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4535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1776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cs-CZ" dirty="0" smtClean="0"/>
              <a:t>1. Kde je umístěna adresa odesílatele na </a:t>
            </a:r>
          </a:p>
          <a:p>
            <a:pPr marL="45720" indent="0">
              <a:buNone/>
            </a:pPr>
            <a:r>
              <a:rPr lang="cs-CZ" dirty="0" smtClean="0"/>
              <a:t>    obálkách?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2. Kde je umístěna adresa adresáta na obálkách?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3. </a:t>
            </a:r>
            <a:r>
              <a:rPr lang="cs-CZ" dirty="0" smtClean="0"/>
              <a:t>Kde je umístěna adresa odesílatele na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</a:t>
            </a:r>
            <a:r>
              <a:rPr lang="cs-CZ" dirty="0" smtClean="0"/>
              <a:t> dopisních papírech?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4. </a:t>
            </a:r>
            <a:r>
              <a:rPr lang="cs-CZ" dirty="0" smtClean="0"/>
              <a:t>Kde je umístěna adresa adresáta na dopisních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</a:t>
            </a:r>
            <a:r>
              <a:rPr lang="cs-CZ" dirty="0" smtClean="0"/>
              <a:t>papírech?</a:t>
            </a:r>
          </a:p>
          <a:p>
            <a:pPr marL="45720" indent="0">
              <a:buNone/>
            </a:pPr>
            <a:endParaRPr lang="cs-CZ" dirty="0"/>
          </a:p>
          <a:p>
            <a:pPr marL="45720" indent="0">
              <a:buNone/>
            </a:pPr>
            <a:r>
              <a:rPr lang="cs-CZ" dirty="0" smtClean="0"/>
              <a:t>5. </a:t>
            </a:r>
            <a:r>
              <a:rPr lang="cs-CZ" dirty="0" smtClean="0"/>
              <a:t>Vysvětli pojem – adresové pásmo?</a:t>
            </a:r>
            <a:endParaRPr lang="cs-CZ" dirty="0" smtClean="0"/>
          </a:p>
          <a:p>
            <a:pPr marL="4572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5043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</TotalTime>
  <Words>55</Words>
  <Application>Microsoft Office PowerPoint</Application>
  <PresentationFormat>Předvádění na obrazovce (4:3)</PresentationFormat>
  <Paragraphs>13</Paragraphs>
  <Slides>2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</vt:i4>
      </vt:variant>
    </vt:vector>
  </HeadingPairs>
  <TitlesOfParts>
    <vt:vector size="3" baseType="lpstr">
      <vt:lpstr>Aerodynamika</vt:lpstr>
      <vt:lpstr>Kontrolní otázky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Kontrolní otázky</dc:title>
  <dc:creator>uzivatel</dc:creator>
  <cp:lastModifiedBy>uzivatel</cp:lastModifiedBy>
  <cp:revision>7</cp:revision>
  <dcterms:created xsi:type="dcterms:W3CDTF">2013-12-02T20:23:50Z</dcterms:created>
  <dcterms:modified xsi:type="dcterms:W3CDTF">2013-12-06T14:16:26Z</dcterms:modified>
</cp:coreProperties>
</file>