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3" r:id="rId6"/>
    <p:sldId id="265" r:id="rId7"/>
    <p:sldId id="268" r:id="rId8"/>
    <p:sldId id="269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C2027C-C0DE-4ABB-9A75-77934CA461C2}" type="datetimeFigureOut">
              <a:rPr lang="cs-CZ" smtClean="0"/>
              <a:t>16.1.2014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4" y="548680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Projektový </a:t>
            </a:r>
            <a:r>
              <a:rPr lang="cs-CZ" b="1" dirty="0" smtClean="0"/>
              <a:t>záměr:</a:t>
            </a:r>
            <a:endParaRPr lang="cs-CZ" dirty="0"/>
          </a:p>
          <a:p>
            <a:r>
              <a:rPr lang="cs-CZ" b="1" dirty="0"/>
              <a:t> </a:t>
            </a:r>
            <a:endParaRPr lang="cs-CZ" dirty="0"/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</a:rPr>
              <a:t>školám</a:t>
            </a:r>
          </a:p>
          <a:p>
            <a:endParaRPr lang="cs-CZ" dirty="0"/>
          </a:p>
          <a:p>
            <a:r>
              <a:rPr lang="cs-CZ" b="1" dirty="0" smtClean="0"/>
              <a:t>                Střední </a:t>
            </a:r>
            <a:r>
              <a:rPr lang="cs-CZ" b="1" dirty="0"/>
              <a:t>škola sociální péče a služeb, Zábřeh</a:t>
            </a:r>
            <a:r>
              <a:rPr lang="cs-CZ" b="1" dirty="0" smtClean="0"/>
              <a:t>,</a:t>
            </a:r>
          </a:p>
          <a:p>
            <a:r>
              <a:rPr lang="cs-CZ" b="1" dirty="0"/>
              <a:t> </a:t>
            </a:r>
            <a:r>
              <a:rPr lang="cs-CZ" b="1" dirty="0" smtClean="0"/>
              <a:t>                                     </a:t>
            </a:r>
            <a:r>
              <a:rPr lang="cs-CZ" b="1" dirty="0"/>
              <a:t>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37403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Zásady stylizace obchodního dopisu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98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Obecné zásady stylizace obchodního dopisu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7128792" cy="403244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 smtClean="0"/>
              <a:t>  v dopise píšeme vždy jen o jedné věci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 smtClean="0"/>
              <a:t>  nesmíme opomenout nic podstatného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 obchodní dopis píšeme ve vztahu k  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/>
              <a:t> </a:t>
            </a:r>
            <a:r>
              <a:rPr lang="cs-CZ" sz="2400" dirty="0" smtClean="0"/>
              <a:t>   adresátovi ve 2. osobě množného čísla (Vy)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 dopis musí být přirozený a zdvořilý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 jazyková stránka – slova přesného a 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/>
              <a:t> </a:t>
            </a:r>
            <a:r>
              <a:rPr lang="cs-CZ" sz="2400" dirty="0" smtClean="0"/>
              <a:t>   jednoznačného významu, kratší a srozumitelné 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/>
              <a:t> </a:t>
            </a:r>
            <a:r>
              <a:rPr lang="cs-CZ" sz="2400" dirty="0" smtClean="0"/>
              <a:t>   věty, gramatická a  interpunkční správnost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endParaRPr lang="cs-CZ" sz="2400" dirty="0"/>
          </a:p>
          <a:p>
            <a:pPr marL="45720" indent="0">
              <a:buClr>
                <a:schemeClr val="tx1"/>
              </a:buClr>
              <a:buSzPct val="80000"/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8741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Postup při psaní obchodního dopisu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6644208" cy="403244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 smtClean="0"/>
              <a:t> nachystáme si osnovu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dopis stylizujeme z hlediska příjemce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zvolíme vhodné oslovení a závěrečný pozdrav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vypracujeme si text dopisu (logicky navazující myšlenky)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 smtClean="0"/>
              <a:t> zhodnotíme přesvědčivost a zdvořilost dopisu, gramatickou a interpunkční správnost</a:t>
            </a:r>
          </a:p>
          <a:p>
            <a:pPr marL="45720" indent="0">
              <a:buClr>
                <a:schemeClr val="tx1"/>
              </a:buClr>
              <a:buSzPct val="90000"/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050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Slohové neobratnosti při stylizaci dopisů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6644208" cy="403244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 smtClean="0"/>
              <a:t> použití slova z jiného funkčního stylu 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volba nepřesného, nevýstižného výrazu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opakování předložek u větných členů, mezi</a:t>
            </a:r>
          </a:p>
          <a:p>
            <a:pPr marL="45720" indent="0">
              <a:buClr>
                <a:schemeClr val="tx1"/>
              </a:buClr>
              <a:buSzPct val="90000"/>
              <a:buNone/>
            </a:pPr>
            <a:r>
              <a:rPr lang="cs-CZ" sz="2400" dirty="0"/>
              <a:t> </a:t>
            </a:r>
            <a:r>
              <a:rPr lang="cs-CZ" sz="2400" dirty="0" smtClean="0"/>
              <a:t>  nimiž není vztah souřadný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opakování slov se stejným slovním základem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 smtClean="0"/>
              <a:t> nelogické vazby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 smtClean="0"/>
              <a:t> řetězy podstatných jmen ve 2. pádě</a:t>
            </a:r>
          </a:p>
        </p:txBody>
      </p:sp>
    </p:spTree>
    <p:extLst>
      <p:ext uri="{BB962C8B-B14F-4D97-AF65-F5344CB8AC3E}">
        <p14:creationId xmlns:p14="http://schemas.microsoft.com/office/powerpoint/2010/main" val="29033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Psychologie obchodního dopisu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6644208" cy="40324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sz="2400" dirty="0" smtClean="0"/>
              <a:t>Psychologií obchodního dopisu rozumíme snahu pisatele ovlivnit příjemce obchodního dopisu obsahem i způsobem písemného vyjádření a dosáhnout potřebného účinku.</a:t>
            </a:r>
          </a:p>
        </p:txBody>
      </p:sp>
    </p:spTree>
    <p:extLst>
      <p:ext uri="{BB962C8B-B14F-4D97-AF65-F5344CB8AC3E}">
        <p14:creationId xmlns:p14="http://schemas.microsoft.com/office/powerpoint/2010/main" val="379401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4653136"/>
            <a:ext cx="7175351" cy="1880886"/>
          </a:xfrm>
        </p:spPr>
        <p:txBody>
          <a:bodyPr/>
          <a:lstStyle/>
          <a:p>
            <a:pPr marL="182880" indent="0" algn="r">
              <a:buNone/>
            </a:pPr>
            <a:r>
              <a:rPr lang="cs-CZ" sz="4600" dirty="0" smtClean="0"/>
              <a:t>Kontrolní otázky</a:t>
            </a:r>
            <a:endParaRPr lang="cs-CZ" sz="4600" dirty="0"/>
          </a:p>
        </p:txBody>
      </p:sp>
    </p:spTree>
    <p:extLst>
      <p:ext uri="{BB962C8B-B14F-4D97-AF65-F5344CB8AC3E}">
        <p14:creationId xmlns:p14="http://schemas.microsoft.com/office/powerpoint/2010/main" val="1721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dirty="0" smtClean="0"/>
              <a:t>1. Co tvoří strukturu obchodního dopisu?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2. Co zahrnují předtištěné </a:t>
            </a:r>
            <a:r>
              <a:rPr lang="cs-CZ" dirty="0"/>
              <a:t>ú</a:t>
            </a:r>
            <a:r>
              <a:rPr lang="cs-CZ" dirty="0" smtClean="0"/>
              <a:t>vodní náležitosti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obchodního dopisu?   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3. Co zahrnuje vlastní text obchodního dopisu?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4. Co zahrnují náležitosti ukončující obchodní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dopis?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5. Kam řadíme ve struktuře obchodního dopisu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smtClean="0"/>
              <a:t>závěrečný pozdrav?</a:t>
            </a:r>
            <a:endParaRPr lang="cs-CZ" dirty="0" smtClean="0"/>
          </a:p>
          <a:p>
            <a:pPr marL="4572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5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Závěrečné informace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272808" cy="44108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dirty="0" smtClean="0"/>
              <a:t>Materiál je určen pro bezplatné používání  pro potřeby výuky a vzdělávání na všech typech škol a školských zařízeních. Jakékoliv další využití podléhá autorskému zákonu.</a:t>
            </a:r>
          </a:p>
          <a:p>
            <a:pPr marL="45720" indent="0">
              <a:buNone/>
            </a:pPr>
            <a:r>
              <a:rPr lang="cs-CZ" dirty="0" smtClean="0"/>
              <a:t>Zdroj:</a:t>
            </a:r>
          </a:p>
          <a:p>
            <a:pPr marL="45720" indent="0">
              <a:buNone/>
            </a:pPr>
            <a:r>
              <a:rPr lang="cs-CZ" dirty="0" smtClean="0"/>
              <a:t>Kroužek Jiří, Kuldová Olga – Písemná a elektronická komunikace pro střední školy a veřejnost, díl 1., Nakladatelství Fortuna, Praha 2007, ISBN 80-7168-924-6</a:t>
            </a:r>
          </a:p>
          <a:p>
            <a:pPr marL="45720" indent="0">
              <a:buNone/>
            </a:pPr>
            <a:r>
              <a:rPr lang="cs-CZ" dirty="0" smtClean="0"/>
              <a:t>Ostatní objekty a text je vlastní originální tvorbou autora nebo jsou součástí softwaru Microsoft® Office 2010.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881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314</Words>
  <Application>Microsoft Office PowerPoint</Application>
  <PresentationFormat>Předvádění na obrazovce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Aerodynamika</vt:lpstr>
      <vt:lpstr>Prezentace aplikace PowerPoint</vt:lpstr>
      <vt:lpstr>Zásady stylizace obchodního dopisu</vt:lpstr>
      <vt:lpstr>Obecné zásady stylizace obchodního dopisu</vt:lpstr>
      <vt:lpstr>Postup při psaní obchodního dopisu</vt:lpstr>
      <vt:lpstr>Slohové neobratnosti při stylizaci dopisů</vt:lpstr>
      <vt:lpstr>Psychologie obchodního dopisu</vt:lpstr>
      <vt:lpstr>Kontrolní otázky</vt:lpstr>
      <vt:lpstr>Prezentace aplikace PowerPoint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13</cp:revision>
  <dcterms:created xsi:type="dcterms:W3CDTF">2013-12-03T18:58:05Z</dcterms:created>
  <dcterms:modified xsi:type="dcterms:W3CDTF">2014-01-16T08:29:56Z</dcterms:modified>
</cp:coreProperties>
</file>