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8" r:id="rId5"/>
    <p:sldId id="271" r:id="rId6"/>
    <p:sldId id="269" r:id="rId7"/>
    <p:sldId id="270" r:id="rId8"/>
    <p:sldId id="267" r:id="rId9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4DC2027C-C0DE-4ABB-9A75-77934CA461C2}" type="datetimeFigureOut">
              <a:rPr lang="cs-CZ" smtClean="0"/>
              <a:t>26.1.2014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9249DCA5-7107-4AD7-A920-876CBB86382B}" type="slidenum">
              <a:rPr lang="cs-CZ" smtClean="0"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Zástupný symbol pro obsah 3"/>
          <p:cNvPicPr>
            <a:picLocks noGrp="1"/>
          </p:cNvPicPr>
          <p:nvPr>
            <p:ph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7554" y="548680"/>
            <a:ext cx="8100900" cy="1656184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Obdélník 4"/>
          <p:cNvSpPr/>
          <p:nvPr/>
        </p:nvSpPr>
        <p:spPr>
          <a:xfrm>
            <a:off x="1043608" y="2492896"/>
            <a:ext cx="7128792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b="1" dirty="0"/>
              <a:t>Projektový </a:t>
            </a:r>
            <a:r>
              <a:rPr lang="cs-CZ" b="1" dirty="0" smtClean="0"/>
              <a:t>záměr:</a:t>
            </a:r>
            <a:endParaRPr lang="cs-CZ" dirty="0"/>
          </a:p>
          <a:p>
            <a:r>
              <a:rPr lang="cs-CZ" b="1" dirty="0"/>
              <a:t> </a:t>
            </a:r>
            <a:endParaRPr lang="cs-CZ" dirty="0"/>
          </a:p>
          <a:p>
            <a:pPr algn="ctr"/>
            <a:r>
              <a:rPr lang="cs-CZ" b="1" dirty="0">
                <a:solidFill>
                  <a:srgbClr val="FF0000"/>
                </a:solidFill>
              </a:rPr>
              <a:t>Moderní škola, moderní výuka </a:t>
            </a:r>
          </a:p>
          <a:p>
            <a:pPr algn="ctr"/>
            <a:r>
              <a:rPr lang="cs-CZ" b="1" dirty="0">
                <a:solidFill>
                  <a:srgbClr val="FF0000"/>
                </a:solidFill>
              </a:rPr>
              <a:t> </a:t>
            </a:r>
          </a:p>
          <a:p>
            <a:pPr algn="ctr"/>
            <a:r>
              <a:rPr lang="cs-CZ" b="1" dirty="0">
                <a:solidFill>
                  <a:srgbClr val="FF0000"/>
                </a:solidFill>
              </a:rPr>
              <a:t>EU peníze středním </a:t>
            </a:r>
            <a:r>
              <a:rPr lang="cs-CZ" b="1" dirty="0" smtClean="0">
                <a:solidFill>
                  <a:srgbClr val="FF0000"/>
                </a:solidFill>
              </a:rPr>
              <a:t>školám</a:t>
            </a:r>
          </a:p>
          <a:p>
            <a:endParaRPr lang="cs-CZ" dirty="0"/>
          </a:p>
          <a:p>
            <a:r>
              <a:rPr lang="cs-CZ" b="1" dirty="0" smtClean="0"/>
              <a:t>                Střední </a:t>
            </a:r>
            <a:r>
              <a:rPr lang="cs-CZ" b="1" dirty="0"/>
              <a:t>škola sociální péče a služeb, Zábřeh</a:t>
            </a:r>
            <a:r>
              <a:rPr lang="cs-CZ" b="1" dirty="0" smtClean="0"/>
              <a:t>,</a:t>
            </a:r>
          </a:p>
          <a:p>
            <a:r>
              <a:rPr lang="cs-CZ" b="1" dirty="0"/>
              <a:t> </a:t>
            </a:r>
            <a:r>
              <a:rPr lang="cs-CZ" b="1" dirty="0" smtClean="0"/>
              <a:t>                                     </a:t>
            </a:r>
            <a:r>
              <a:rPr lang="cs-CZ" b="1" dirty="0"/>
              <a:t>nám. 8. května 2</a:t>
            </a:r>
          </a:p>
        </p:txBody>
      </p:sp>
    </p:spTree>
    <p:extLst>
      <p:ext uri="{BB962C8B-B14F-4D97-AF65-F5344CB8AC3E}">
        <p14:creationId xmlns:p14="http://schemas.microsoft.com/office/powerpoint/2010/main" val="37403959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55576" y="4372168"/>
            <a:ext cx="8136904" cy="1143000"/>
          </a:xfrm>
        </p:spPr>
        <p:txBody>
          <a:bodyPr/>
          <a:lstStyle/>
          <a:p>
            <a:pPr marL="0" indent="0">
              <a:buNone/>
            </a:pPr>
            <a:r>
              <a:rPr lang="cs-CZ" dirty="0" smtClean="0"/>
              <a:t>Text obchodního dopisu – standardní úprava</a:t>
            </a:r>
            <a:br>
              <a:rPr lang="cs-CZ" dirty="0" smtClean="0"/>
            </a:b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298301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827584" y="692696"/>
            <a:ext cx="7478217" cy="936104"/>
          </a:xfrm>
        </p:spPr>
        <p:txBody>
          <a:bodyPr/>
          <a:lstStyle/>
          <a:p>
            <a:pPr marL="0" indent="0" algn="ctr">
              <a:buNone/>
            </a:pPr>
            <a:r>
              <a:rPr lang="cs-CZ" sz="2800" dirty="0" smtClean="0"/>
              <a:t>Text obchodního dopisu – standardní úprava</a:t>
            </a:r>
            <a:br>
              <a:rPr lang="cs-CZ" sz="2800" dirty="0" smtClean="0"/>
            </a:br>
            <a:endParaRPr lang="cs-CZ" sz="2800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13"/>
          </p:nvPr>
        </p:nvSpPr>
        <p:spPr>
          <a:xfrm>
            <a:off x="899592" y="1772816"/>
            <a:ext cx="7272808" cy="4032448"/>
          </a:xfrm>
        </p:spPr>
        <p:txBody>
          <a:bodyPr>
            <a:normAutofit fontScale="85000" lnSpcReduction="10000"/>
          </a:bodyPr>
          <a:lstStyle/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2400" dirty="0" smtClean="0"/>
              <a:t>Standardní úprava textu dopisu je v běžné praxi méně užívanější než bloková úprava textu, dříve byla užívána častěji. Tato úprava se dnes používá především u osobních a přátelských dopisů.</a:t>
            </a:r>
          </a:p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2400" dirty="0" smtClean="0"/>
              <a:t>V běžné obchodní a úřední korespondenci se v textu používá jednoduché řádkování. U osobních dopisů řádkování 1,5.</a:t>
            </a:r>
          </a:p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2400" dirty="0" smtClean="0"/>
              <a:t>Podle obsahu se text člení do odstavců. Mezi odstavci se vynechává jeden prázdný řádek. </a:t>
            </a:r>
          </a:p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2400" dirty="0" smtClean="0"/>
              <a:t>První řádek odstavce u standardní úpravy začíná po pěti prázdných úhozech.</a:t>
            </a:r>
          </a:p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2400" dirty="0" smtClean="0"/>
              <a:t>Důležité údaje textu se zvýrazňují umístěním na samostatný řádek, nad ním i pod ním se vynechává  prázdný řádek.</a:t>
            </a:r>
          </a:p>
          <a:p>
            <a:pPr marL="45720" indent="0">
              <a:buClr>
                <a:schemeClr val="tx1"/>
              </a:buClr>
              <a:buSzPct val="80000"/>
              <a:buNone/>
            </a:pPr>
            <a:endParaRPr lang="cs-CZ" sz="2400" dirty="0" smtClean="0"/>
          </a:p>
        </p:txBody>
      </p:sp>
    </p:spTree>
    <p:extLst>
      <p:ext uri="{BB962C8B-B14F-4D97-AF65-F5344CB8AC3E}">
        <p14:creationId xmlns:p14="http://schemas.microsoft.com/office/powerpoint/2010/main" val="8741383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827584" y="692696"/>
            <a:ext cx="7478217" cy="936104"/>
          </a:xfrm>
        </p:spPr>
        <p:txBody>
          <a:bodyPr/>
          <a:lstStyle/>
          <a:p>
            <a:pPr marL="0" indent="0" algn="ctr">
              <a:buNone/>
            </a:pPr>
            <a:r>
              <a:rPr lang="cs-CZ" sz="2800" dirty="0" smtClean="0"/>
              <a:t>Text obchodního dopisu </a:t>
            </a:r>
            <a:r>
              <a:rPr lang="cs-CZ" sz="2800" smtClean="0"/>
              <a:t>– standardní </a:t>
            </a:r>
            <a:r>
              <a:rPr lang="cs-CZ" sz="2800" dirty="0" smtClean="0"/>
              <a:t>úprava</a:t>
            </a:r>
            <a:br>
              <a:rPr lang="cs-CZ" sz="2800" dirty="0" smtClean="0"/>
            </a:br>
            <a:endParaRPr lang="cs-CZ" sz="2800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13"/>
          </p:nvPr>
        </p:nvSpPr>
        <p:spPr>
          <a:xfrm>
            <a:off x="755576" y="1772816"/>
            <a:ext cx="7272808" cy="4032448"/>
          </a:xfrm>
        </p:spPr>
        <p:txBody>
          <a:bodyPr>
            <a:normAutofit/>
          </a:bodyPr>
          <a:lstStyle/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2400" dirty="0" smtClean="0"/>
              <a:t>Šířka levého a pravého okraje je vždy stejná.</a:t>
            </a:r>
          </a:p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2400" dirty="0" smtClean="0"/>
              <a:t>Na hlavičkových dopisních papírech a čistých listech je okraj 2,5 cm.</a:t>
            </a:r>
          </a:p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2400" dirty="0" smtClean="0"/>
              <a:t>Levý kraj textu je odrážen u nových odstavců pěti prázdnými úhozy (zejména v přátelských a osobních dopisech)</a:t>
            </a:r>
            <a:r>
              <a:rPr lang="cs-CZ" sz="2400" dirty="0"/>
              <a:t>.</a:t>
            </a:r>
            <a:endParaRPr lang="cs-CZ" sz="2400" dirty="0" smtClean="0"/>
          </a:p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2400" dirty="0" smtClean="0"/>
              <a:t>Pravý kraj textu je nezarovnaný.</a:t>
            </a:r>
          </a:p>
        </p:txBody>
      </p:sp>
    </p:spTree>
    <p:extLst>
      <p:ext uri="{BB962C8B-B14F-4D97-AF65-F5344CB8AC3E}">
        <p14:creationId xmlns:p14="http://schemas.microsoft.com/office/powerpoint/2010/main" val="3568685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827584" y="692696"/>
            <a:ext cx="7478217" cy="936104"/>
          </a:xfrm>
        </p:spPr>
        <p:txBody>
          <a:bodyPr/>
          <a:lstStyle/>
          <a:p>
            <a:pPr marL="0" indent="0" algn="ctr">
              <a:buNone/>
            </a:pPr>
            <a:r>
              <a:rPr lang="cs-CZ" sz="2800" dirty="0" smtClean="0"/>
              <a:t>Text obchodního dopisu – ukázka </a:t>
            </a:r>
            <a:r>
              <a:rPr lang="cs-CZ" sz="2800" dirty="0" smtClean="0"/>
              <a:t>standardní</a:t>
            </a:r>
            <a:r>
              <a:rPr lang="cs-CZ" sz="2800" dirty="0" smtClean="0"/>
              <a:t> </a:t>
            </a:r>
            <a:r>
              <a:rPr lang="cs-CZ" sz="2800" dirty="0" smtClean="0"/>
              <a:t>úpravy</a:t>
            </a:r>
            <a:br>
              <a:rPr lang="cs-CZ" sz="2800" dirty="0" smtClean="0"/>
            </a:br>
            <a:endParaRPr lang="cs-CZ" sz="2800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13"/>
          </p:nvPr>
        </p:nvSpPr>
        <p:spPr>
          <a:xfrm>
            <a:off x="755576" y="1772816"/>
            <a:ext cx="7920880" cy="4824536"/>
          </a:xfrm>
        </p:spPr>
        <p:txBody>
          <a:bodyPr>
            <a:normAutofit fontScale="40000" lnSpcReduction="20000"/>
          </a:bodyPr>
          <a:lstStyle/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3300" u="sng" dirty="0" smtClean="0"/>
              <a:t>Nabídka převodovky</a:t>
            </a:r>
          </a:p>
          <a:p>
            <a:pPr marL="45720" indent="0">
              <a:buClr>
                <a:schemeClr val="tx1"/>
              </a:buClr>
              <a:buSzPct val="80000"/>
              <a:buNone/>
            </a:pPr>
            <a:endParaRPr lang="cs-CZ" sz="3300" dirty="0" smtClean="0"/>
          </a:p>
          <a:p>
            <a:pPr marL="45720" indent="0">
              <a:buClr>
                <a:schemeClr val="tx1"/>
              </a:buClr>
              <a:buSzPct val="80000"/>
              <a:buNone/>
            </a:pPr>
            <a:endParaRPr lang="cs-CZ" sz="3300" dirty="0"/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sz="3300" dirty="0" smtClean="0"/>
              <a:t>Vážený pane Vychodile,</a:t>
            </a:r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endParaRPr lang="cs-CZ" sz="3300" dirty="0" smtClean="0"/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sz="3300" dirty="0" smtClean="0"/>
              <a:t>     požádal </a:t>
            </a:r>
            <a:r>
              <a:rPr lang="cs-CZ" sz="3300" dirty="0" smtClean="0"/>
              <a:t>jste nás o nabídku převodovky pro transportní zařízení o výkonu 22 kW. Abychom pro Vás mohli odpovědně vypracovat návrh, potřebujeme, abyste svůj požadavek doplnili těmito údaji:</a:t>
            </a:r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endParaRPr lang="cs-CZ" sz="3300" dirty="0" smtClean="0"/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sz="3300" dirty="0" smtClean="0"/>
              <a:t>	- způsob uchycení převodovky v konstrukci,</a:t>
            </a:r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sz="3300" dirty="0"/>
              <a:t>	</a:t>
            </a:r>
            <a:r>
              <a:rPr lang="cs-CZ" sz="3300" dirty="0" smtClean="0"/>
              <a:t>- prostředí, ve kterém bude pracovat,</a:t>
            </a:r>
          </a:p>
          <a:p>
            <a:pPr marL="45720" indent="0" algn="just">
              <a:lnSpc>
                <a:spcPct val="120000"/>
              </a:lnSpc>
              <a:buClr>
                <a:schemeClr val="tx1"/>
              </a:buClr>
              <a:buSzPct val="80000"/>
              <a:buNone/>
            </a:pPr>
            <a:r>
              <a:rPr lang="cs-CZ" sz="3300" dirty="0"/>
              <a:t>	</a:t>
            </a:r>
            <a:r>
              <a:rPr lang="cs-CZ" sz="3300" dirty="0" smtClean="0"/>
              <a:t>- plánovaný počet pracovních hodin denně,</a:t>
            </a:r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sz="3300" dirty="0"/>
              <a:t>	</a:t>
            </a:r>
            <a:r>
              <a:rPr lang="cs-CZ" sz="3300" dirty="0" smtClean="0"/>
              <a:t>- vstupní otáčky za min,</a:t>
            </a:r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sz="3300" dirty="0"/>
              <a:t>	</a:t>
            </a:r>
            <a:r>
              <a:rPr lang="cs-CZ" sz="3300" dirty="0" smtClean="0"/>
              <a:t>- typ elektromotoru a</a:t>
            </a:r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sz="3300" dirty="0"/>
              <a:t>	</a:t>
            </a:r>
            <a:r>
              <a:rPr lang="cs-CZ" sz="3300" dirty="0" smtClean="0"/>
              <a:t>- rozměry hřídele hnaného stroje.</a:t>
            </a:r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endParaRPr lang="cs-CZ" sz="3300" dirty="0" smtClean="0"/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sz="3300" dirty="0" smtClean="0"/>
              <a:t>     Jakmile </a:t>
            </a:r>
            <a:r>
              <a:rPr lang="cs-CZ" sz="3300" dirty="0" smtClean="0"/>
              <a:t>od Vás tyto informace obdržíme, zpracujeme požadovanou nabídku.</a:t>
            </a:r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endParaRPr lang="cs-CZ" sz="3300" dirty="0" smtClean="0"/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sz="3300" dirty="0" smtClean="0"/>
              <a:t>     S </a:t>
            </a:r>
            <a:r>
              <a:rPr lang="cs-CZ" sz="3300" dirty="0" smtClean="0"/>
              <a:t>pozdravem</a:t>
            </a:r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endParaRPr lang="cs-CZ" dirty="0"/>
          </a:p>
          <a:p>
            <a:pPr marL="45720" indent="0" algn="just">
              <a:buClr>
                <a:schemeClr val="tx1"/>
              </a:buClr>
              <a:buSzPct val="80000"/>
              <a:buNone/>
            </a:pPr>
            <a:r>
              <a:rPr lang="cs-CZ" dirty="0" smtClean="0"/>
              <a:t>	</a:t>
            </a:r>
          </a:p>
          <a:p>
            <a:pPr marL="45720" indent="0">
              <a:buClr>
                <a:schemeClr val="tx1"/>
              </a:buClr>
              <a:buSzPct val="80000"/>
              <a:buNone/>
            </a:pPr>
            <a:r>
              <a:rPr lang="cs-CZ" sz="1600" dirty="0" smtClean="0"/>
              <a:t> </a:t>
            </a:r>
            <a:endParaRPr lang="cs-CZ" sz="1600" dirty="0"/>
          </a:p>
        </p:txBody>
      </p:sp>
    </p:spTree>
    <p:extLst>
      <p:ext uri="{BB962C8B-B14F-4D97-AF65-F5344CB8AC3E}">
        <p14:creationId xmlns:p14="http://schemas.microsoft.com/office/powerpoint/2010/main" val="3559478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403648" y="4653136"/>
            <a:ext cx="7175351" cy="1880886"/>
          </a:xfrm>
        </p:spPr>
        <p:txBody>
          <a:bodyPr/>
          <a:lstStyle/>
          <a:p>
            <a:pPr marL="182880" indent="0" algn="r">
              <a:buNone/>
            </a:pPr>
            <a:r>
              <a:rPr lang="cs-CZ" sz="4600" dirty="0" smtClean="0"/>
              <a:t>Kontrolní otázky</a:t>
            </a:r>
            <a:endParaRPr lang="cs-CZ" sz="4600" dirty="0"/>
          </a:p>
        </p:txBody>
      </p:sp>
    </p:spTree>
    <p:extLst>
      <p:ext uri="{BB962C8B-B14F-4D97-AF65-F5344CB8AC3E}">
        <p14:creationId xmlns:p14="http://schemas.microsoft.com/office/powerpoint/2010/main" val="1786140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5217760"/>
          </a:xfrm>
        </p:spPr>
        <p:txBody>
          <a:bodyPr>
            <a:normAutofit lnSpcReduction="10000"/>
          </a:bodyPr>
          <a:lstStyle/>
          <a:p>
            <a:pPr marL="45720" indent="0">
              <a:buNone/>
            </a:pPr>
            <a:r>
              <a:rPr lang="cs-CZ" dirty="0" smtClean="0"/>
              <a:t>1. Jaké řádkování se používá v textu obchodního </a:t>
            </a:r>
          </a:p>
          <a:p>
            <a:pPr marL="45720" indent="0">
              <a:buNone/>
            </a:pPr>
            <a:r>
              <a:rPr lang="cs-CZ" dirty="0"/>
              <a:t> </a:t>
            </a:r>
            <a:r>
              <a:rPr lang="cs-CZ" dirty="0" smtClean="0"/>
              <a:t>    a osobního dopisu?</a:t>
            </a:r>
            <a:endParaRPr lang="cs-CZ" dirty="0"/>
          </a:p>
          <a:p>
            <a:pPr marL="45720" indent="0">
              <a:buNone/>
            </a:pPr>
            <a:endParaRPr lang="cs-CZ" dirty="0" smtClean="0"/>
          </a:p>
          <a:p>
            <a:pPr marL="45720" indent="0">
              <a:buNone/>
            </a:pPr>
            <a:r>
              <a:rPr lang="cs-CZ" dirty="0" smtClean="0"/>
              <a:t>2. Kolik řádků se vynechává mezi odstavci</a:t>
            </a:r>
          </a:p>
          <a:p>
            <a:pPr marL="45720" indent="0">
              <a:buNone/>
            </a:pPr>
            <a:r>
              <a:rPr lang="cs-CZ" dirty="0" smtClean="0"/>
              <a:t>    v textu dopisu?</a:t>
            </a:r>
          </a:p>
          <a:p>
            <a:pPr marL="45720" indent="0">
              <a:buNone/>
            </a:pPr>
            <a:endParaRPr lang="cs-CZ" dirty="0"/>
          </a:p>
          <a:p>
            <a:pPr marL="45720" indent="0">
              <a:buNone/>
            </a:pPr>
            <a:r>
              <a:rPr lang="cs-CZ" dirty="0" smtClean="0"/>
              <a:t>3. Jak začíná první řádek odstavce </a:t>
            </a:r>
            <a:r>
              <a:rPr lang="cs-CZ" smtClean="0"/>
              <a:t>u standardní </a:t>
            </a:r>
            <a:endParaRPr lang="cs-CZ" dirty="0" smtClean="0"/>
          </a:p>
          <a:p>
            <a:pPr marL="45720" indent="0">
              <a:buNone/>
            </a:pPr>
            <a:r>
              <a:rPr lang="cs-CZ" dirty="0" smtClean="0"/>
              <a:t>    úpravy?</a:t>
            </a:r>
          </a:p>
          <a:p>
            <a:pPr marL="45720" indent="0">
              <a:buNone/>
            </a:pPr>
            <a:endParaRPr lang="cs-CZ" dirty="0" smtClean="0"/>
          </a:p>
          <a:p>
            <a:pPr marL="45720" indent="0">
              <a:buNone/>
            </a:pPr>
            <a:r>
              <a:rPr lang="cs-CZ" dirty="0" smtClean="0"/>
              <a:t>4. Jaká je šířka pravého a levého okraje?</a:t>
            </a:r>
          </a:p>
          <a:p>
            <a:pPr marL="45720" indent="0">
              <a:buNone/>
            </a:pPr>
            <a:endParaRPr lang="cs-CZ" dirty="0"/>
          </a:p>
          <a:p>
            <a:pPr marL="45720" indent="0">
              <a:buNone/>
            </a:pPr>
            <a:r>
              <a:rPr lang="cs-CZ" dirty="0" smtClean="0"/>
              <a:t>5. Jakou úpravu má levý a pravý kraj textu?</a:t>
            </a:r>
          </a:p>
        </p:txBody>
      </p:sp>
    </p:spTree>
    <p:extLst>
      <p:ext uri="{BB962C8B-B14F-4D97-AF65-F5344CB8AC3E}">
        <p14:creationId xmlns:p14="http://schemas.microsoft.com/office/powerpoint/2010/main" val="466702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827584" y="836712"/>
            <a:ext cx="7478217" cy="936104"/>
          </a:xfrm>
        </p:spPr>
        <p:txBody>
          <a:bodyPr/>
          <a:lstStyle/>
          <a:p>
            <a:pPr marL="0" indent="0" algn="ctr">
              <a:buNone/>
            </a:pPr>
            <a:r>
              <a:rPr lang="cs-CZ" sz="2800" dirty="0" smtClean="0"/>
              <a:t>Závěrečné informace</a:t>
            </a:r>
            <a:endParaRPr lang="cs-CZ" sz="2800" dirty="0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13"/>
          </p:nvPr>
        </p:nvSpPr>
        <p:spPr>
          <a:xfrm>
            <a:off x="755576" y="1772816"/>
            <a:ext cx="7272808" cy="4410824"/>
          </a:xfrm>
        </p:spPr>
        <p:txBody>
          <a:bodyPr>
            <a:normAutofit/>
          </a:bodyPr>
          <a:lstStyle/>
          <a:p>
            <a:pPr marL="45720" indent="0">
              <a:buNone/>
            </a:pPr>
            <a:r>
              <a:rPr lang="cs-CZ" dirty="0" smtClean="0"/>
              <a:t>Materiál je určen pro bezplatné používání  pro potřeby výuky a vzdělávání na všech typech škol a školských zařízeních. Jakékoliv další využití podléhá autorskému zákonu.</a:t>
            </a:r>
          </a:p>
          <a:p>
            <a:pPr marL="45720" indent="0">
              <a:buNone/>
            </a:pPr>
            <a:r>
              <a:rPr lang="cs-CZ" dirty="0" smtClean="0"/>
              <a:t>Zdroj:</a:t>
            </a:r>
          </a:p>
          <a:p>
            <a:pPr marL="45720" indent="0">
              <a:buNone/>
            </a:pPr>
            <a:r>
              <a:rPr lang="cs-CZ" dirty="0" smtClean="0"/>
              <a:t>Kroužek Jiří, Kuldová Olga – Písemná a elektronická komunikace pro střední školy a veřejnost, díl 1., Nakladatelství Fortuna, Praha 2007, ISBN 80-7168-924-6</a:t>
            </a:r>
          </a:p>
          <a:p>
            <a:pPr marL="45720" indent="0">
              <a:buNone/>
            </a:pPr>
            <a:r>
              <a:rPr lang="cs-CZ" dirty="0" smtClean="0"/>
              <a:t>Ostatní objekty a text je vlastní originální tvorbou autora nebo jsou součástí softwaru Microsoft® Office 2010.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18810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erodynamika">
  <a:themeElements>
    <a:clrScheme name="Aerodynamika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Aerodynamika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erodynamika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219</TotalTime>
  <Words>348</Words>
  <Application>Microsoft Office PowerPoint</Application>
  <PresentationFormat>Předvádění na obrazovce (4:3)</PresentationFormat>
  <Paragraphs>59</Paragraphs>
  <Slides>8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8</vt:i4>
      </vt:variant>
    </vt:vector>
  </HeadingPairs>
  <TitlesOfParts>
    <vt:vector size="9" baseType="lpstr">
      <vt:lpstr>Aerodynamika</vt:lpstr>
      <vt:lpstr>Prezentace aplikace PowerPoint</vt:lpstr>
      <vt:lpstr>Text obchodního dopisu – standardní úprava </vt:lpstr>
      <vt:lpstr>Text obchodního dopisu – standardní úprava </vt:lpstr>
      <vt:lpstr>Text obchodního dopisu – standardní úprava </vt:lpstr>
      <vt:lpstr>Text obchodního dopisu – ukázka standardní úpravy </vt:lpstr>
      <vt:lpstr>Kontrolní otázky</vt:lpstr>
      <vt:lpstr>Prezentace aplikace PowerPoint</vt:lpstr>
      <vt:lpstr>Závěrečné informace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uzivatel</dc:creator>
  <cp:lastModifiedBy>uzivatel</cp:lastModifiedBy>
  <cp:revision>35</cp:revision>
  <dcterms:created xsi:type="dcterms:W3CDTF">2013-12-03T18:58:05Z</dcterms:created>
  <dcterms:modified xsi:type="dcterms:W3CDTF">2014-01-26T20:30:44Z</dcterms:modified>
</cp:coreProperties>
</file>

<file path=docProps/thumbnail.jpeg>
</file>