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35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0E94-473D-438F-A09B-0DE72984BB63}" type="datetimeFigureOut">
              <a:rPr lang="cs-CZ" smtClean="0"/>
              <a:t>11.12.2013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DE79D-A80A-45C3-9EB0-099B681CA9E7}" type="slidenum">
              <a:rPr lang="cs-CZ" smtClean="0"/>
              <a:t>‹#›</a:t>
            </a:fld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0E94-473D-438F-A09B-0DE72984BB63}" type="datetimeFigureOut">
              <a:rPr lang="cs-CZ" smtClean="0"/>
              <a:t>11.12.2013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DE79D-A80A-45C3-9EB0-099B681CA9E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0E94-473D-438F-A09B-0DE72984BB63}" type="datetimeFigureOut">
              <a:rPr lang="cs-CZ" smtClean="0"/>
              <a:t>11.12.2013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DE79D-A80A-45C3-9EB0-099B681CA9E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0E94-473D-438F-A09B-0DE72984BB63}" type="datetimeFigureOut">
              <a:rPr lang="cs-CZ" smtClean="0"/>
              <a:t>11.12.2013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DE79D-A80A-45C3-9EB0-099B681CA9E7}" type="slidenum">
              <a:rPr lang="cs-CZ" smtClean="0"/>
              <a:t>‹#›</a:t>
            </a:fld>
            <a:endParaRPr lang="cs-C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0E94-473D-438F-A09B-0DE72984BB63}" type="datetimeFigureOut">
              <a:rPr lang="cs-CZ" smtClean="0"/>
              <a:t>11.12.2013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DE79D-A80A-45C3-9EB0-099B681CA9E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0E94-473D-438F-A09B-0DE72984BB63}" type="datetimeFigureOut">
              <a:rPr lang="cs-CZ" smtClean="0"/>
              <a:t>11.12.2013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DE79D-A80A-45C3-9EB0-099B681CA9E7}" type="slidenum">
              <a:rPr lang="cs-CZ" smtClean="0"/>
              <a:t>‹#›</a:t>
            </a:fld>
            <a:endParaRPr lang="cs-C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0E94-473D-438F-A09B-0DE72984BB63}" type="datetimeFigureOut">
              <a:rPr lang="cs-CZ" smtClean="0"/>
              <a:t>11.12.2013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DE79D-A80A-45C3-9EB0-099B681CA9E7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0E94-473D-438F-A09B-0DE72984BB63}" type="datetimeFigureOut">
              <a:rPr lang="cs-CZ" smtClean="0"/>
              <a:t>11.12.2013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DE79D-A80A-45C3-9EB0-099B681CA9E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0E94-473D-438F-A09B-0DE72984BB63}" type="datetimeFigureOut">
              <a:rPr lang="cs-CZ" smtClean="0"/>
              <a:t>11.12.2013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DE79D-A80A-45C3-9EB0-099B681CA9E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0E94-473D-438F-A09B-0DE72984BB63}" type="datetimeFigureOut">
              <a:rPr lang="cs-CZ" smtClean="0"/>
              <a:t>11.12.2013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DE79D-A80A-45C3-9EB0-099B681CA9E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0E94-473D-438F-A09B-0DE72984BB63}" type="datetimeFigureOut">
              <a:rPr lang="cs-CZ" smtClean="0"/>
              <a:t>11.12.2013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DE79D-A80A-45C3-9EB0-099B681CA9E7}" type="slidenum">
              <a:rPr lang="cs-CZ" smtClean="0"/>
              <a:t>‹#›</a:t>
            </a:fld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D9F0E94-473D-438F-A09B-0DE72984BB63}" type="datetimeFigureOut">
              <a:rPr lang="cs-CZ" smtClean="0"/>
              <a:t>11.12.2013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C3DE79D-A80A-45C3-9EB0-099B681CA9E7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03648" y="3861048"/>
            <a:ext cx="7175351" cy="2672974"/>
          </a:xfrm>
        </p:spPr>
        <p:txBody>
          <a:bodyPr/>
          <a:lstStyle/>
          <a:p>
            <a:pPr marL="182880" indent="0">
              <a:buNone/>
            </a:pPr>
            <a:r>
              <a:rPr lang="cs-CZ" dirty="0" smtClean="0"/>
              <a:t>Kontrolní otázky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4535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217760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cs-CZ" dirty="0" smtClean="0"/>
              <a:t>1. Jaké řádkování se používá v textu obchodního </a:t>
            </a:r>
          </a:p>
          <a:p>
            <a:pPr marL="45720" indent="0">
              <a:buNone/>
            </a:pPr>
            <a:r>
              <a:rPr lang="cs-CZ" dirty="0"/>
              <a:t> </a:t>
            </a:r>
            <a:r>
              <a:rPr lang="cs-CZ" dirty="0" smtClean="0"/>
              <a:t>    a osobního dopisu?</a:t>
            </a:r>
            <a:endParaRPr lang="cs-CZ" dirty="0"/>
          </a:p>
          <a:p>
            <a:pPr marL="45720" indent="0">
              <a:buNone/>
            </a:pPr>
            <a:endParaRPr lang="cs-CZ" dirty="0" smtClean="0"/>
          </a:p>
          <a:p>
            <a:pPr marL="45720" indent="0">
              <a:buNone/>
            </a:pPr>
            <a:r>
              <a:rPr lang="cs-CZ" dirty="0" smtClean="0"/>
              <a:t>2. Kolik řádků se vynechává mezi odstavci</a:t>
            </a:r>
          </a:p>
          <a:p>
            <a:pPr marL="45720" indent="0">
              <a:buNone/>
            </a:pPr>
            <a:r>
              <a:rPr lang="cs-CZ" dirty="0" smtClean="0"/>
              <a:t>    v textu dopisu?</a:t>
            </a:r>
          </a:p>
          <a:p>
            <a:pPr marL="45720" indent="0">
              <a:buNone/>
            </a:pPr>
            <a:endParaRPr lang="cs-CZ" dirty="0"/>
          </a:p>
          <a:p>
            <a:pPr marL="45720" indent="0">
              <a:buNone/>
            </a:pPr>
            <a:r>
              <a:rPr lang="cs-CZ" dirty="0" smtClean="0"/>
              <a:t>3. Jak začíná první řádek odstavce </a:t>
            </a:r>
            <a:r>
              <a:rPr lang="cs-CZ" smtClean="0"/>
              <a:t>u </a:t>
            </a:r>
            <a:r>
              <a:rPr lang="cs-CZ" smtClean="0"/>
              <a:t>standardní </a:t>
            </a:r>
            <a:endParaRPr lang="cs-CZ" dirty="0" smtClean="0"/>
          </a:p>
          <a:p>
            <a:pPr marL="45720" indent="0">
              <a:buNone/>
            </a:pPr>
            <a:r>
              <a:rPr lang="cs-CZ" dirty="0" smtClean="0"/>
              <a:t>    úpravy?</a:t>
            </a:r>
          </a:p>
          <a:p>
            <a:pPr marL="45720" indent="0">
              <a:buNone/>
            </a:pPr>
            <a:endParaRPr lang="cs-CZ" dirty="0" smtClean="0"/>
          </a:p>
          <a:p>
            <a:pPr marL="45720" indent="0">
              <a:buNone/>
            </a:pPr>
            <a:r>
              <a:rPr lang="cs-CZ" dirty="0" smtClean="0"/>
              <a:t>4. Jaká je šířka pravého a levého okraje?</a:t>
            </a:r>
          </a:p>
          <a:p>
            <a:pPr marL="45720" indent="0">
              <a:buNone/>
            </a:pPr>
            <a:endParaRPr lang="cs-CZ" dirty="0"/>
          </a:p>
          <a:p>
            <a:pPr marL="45720" indent="0">
              <a:buNone/>
            </a:pPr>
            <a:r>
              <a:rPr lang="cs-CZ" dirty="0" smtClean="0"/>
              <a:t>5. Jakou úpravu má levý a pravý kraj textu?</a:t>
            </a:r>
          </a:p>
        </p:txBody>
      </p:sp>
    </p:spTree>
    <p:extLst>
      <p:ext uri="{BB962C8B-B14F-4D97-AF65-F5344CB8AC3E}">
        <p14:creationId xmlns:p14="http://schemas.microsoft.com/office/powerpoint/2010/main" val="75043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erodynamika">
  <a:themeElements>
    <a:clrScheme name="Aerodynamika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Aerodynamika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erodynamika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72</TotalTime>
  <Words>62</Words>
  <Application>Microsoft Office PowerPoint</Application>
  <PresentationFormat>Předvádění na obrazovce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Aerodynamika</vt:lpstr>
      <vt:lpstr>Kontrolní otázky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Kontrolní otázky</dc:title>
  <dc:creator>uzivatel</dc:creator>
  <cp:lastModifiedBy>uzivatel</cp:lastModifiedBy>
  <cp:revision>16</cp:revision>
  <dcterms:created xsi:type="dcterms:W3CDTF">2013-12-02T20:23:50Z</dcterms:created>
  <dcterms:modified xsi:type="dcterms:W3CDTF">2013-12-11T09:28:45Z</dcterms:modified>
</cp:coreProperties>
</file>