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60" r:id="rId4"/>
    <p:sldId id="259" r:id="rId5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834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římá spojnice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Nadpis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16" name="Zástupný symbol pro datum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221F1-69EF-4A7E-83E0-804FAB934F38}" type="datetimeFigureOut">
              <a:rPr lang="cs-CZ" smtClean="0"/>
              <a:t>13.3.2013</a:t>
            </a:fld>
            <a:endParaRPr lang="cs-CZ" dirty="0"/>
          </a:p>
        </p:txBody>
      </p:sp>
      <p:sp>
        <p:nvSpPr>
          <p:cNvPr id="2" name="Zástupný symbol pro zápatí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15" name="Zástupný symbol pro číslo snímku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CAC131C-7F45-4BD3-A2B5-571370368565}" type="slidenum">
              <a:rPr lang="cs-CZ" smtClean="0"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221F1-69EF-4A7E-83E0-804FAB934F38}" type="datetimeFigureOut">
              <a:rPr lang="cs-CZ" smtClean="0"/>
              <a:t>13.3.2013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C131C-7F45-4BD3-A2B5-571370368565}" type="slidenum">
              <a:rPr lang="cs-CZ" smtClean="0"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221F1-69EF-4A7E-83E0-804FAB934F38}" type="datetimeFigureOut">
              <a:rPr lang="cs-CZ" smtClean="0"/>
              <a:t>13.3.2013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C131C-7F45-4BD3-A2B5-571370368565}" type="slidenum">
              <a:rPr lang="cs-CZ" smtClean="0"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Nadpis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27" name="Zástupný symbol pro obsah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5" name="Zástupný symbol pro datum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221F1-69EF-4A7E-83E0-804FAB934F38}" type="datetimeFigureOut">
              <a:rPr lang="cs-CZ" smtClean="0"/>
              <a:t>13.3.2013</a:t>
            </a:fld>
            <a:endParaRPr lang="cs-CZ" dirty="0"/>
          </a:p>
        </p:txBody>
      </p: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cs-CZ" dirty="0"/>
          </a:p>
        </p:txBody>
      </p:sp>
      <p:sp>
        <p:nvSpPr>
          <p:cNvPr id="16" name="Zástupný symbol pro číslo snímku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CAC131C-7F45-4BD3-A2B5-571370368565}" type="slidenum">
              <a:rPr lang="cs-CZ" smtClean="0"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římá spojnice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19" name="Zástupný symbol pro datum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221F1-69EF-4A7E-83E0-804FAB934F38}" type="datetimeFigureOut">
              <a:rPr lang="cs-CZ" smtClean="0"/>
              <a:t>13.3.2013</a:t>
            </a:fld>
            <a:endParaRPr lang="cs-CZ" dirty="0"/>
          </a:p>
        </p:txBody>
      </p:sp>
      <p:sp>
        <p:nvSpPr>
          <p:cNvPr id="11" name="Zástupný symbol pro zápatí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16" name="Zástupný symbol pro číslo snímku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C131C-7F45-4BD3-A2B5-571370368565}" type="slidenum">
              <a:rPr lang="cs-CZ" smtClean="0"/>
              <a:t>‹#›</a:t>
            </a:fld>
            <a:endParaRPr lang="cs-CZ" dirty="0"/>
          </a:p>
        </p:txBody>
      </p:sp>
      <p:sp>
        <p:nvSpPr>
          <p:cNvPr id="8" name="Nadpis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Nadpis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4" name="Zástupný symbol pro obsah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3" name="Zástupný symbol pro obsah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1" name="Zástupný symbol pro datum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221F1-69EF-4A7E-83E0-804FAB934F38}" type="datetimeFigureOut">
              <a:rPr lang="cs-CZ" smtClean="0"/>
              <a:t>13.3.2013</a:t>
            </a:fld>
            <a:endParaRPr lang="cs-CZ" dirty="0"/>
          </a:p>
        </p:txBody>
      </p:sp>
      <p:sp>
        <p:nvSpPr>
          <p:cNvPr id="10" name="Zástupný symbol pro zápatí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1" name="Zástupný symbol pro číslo snímku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C131C-7F45-4BD3-A2B5-571370368565}" type="slidenum">
              <a:rPr lang="cs-CZ" smtClean="0"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Nadpis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25" name="Zástupný symbol pro text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8" name="Zástupný symbol pro obsah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221F1-69EF-4A7E-83E0-804FAB934F38}" type="datetimeFigureOut">
              <a:rPr lang="cs-CZ" smtClean="0"/>
              <a:t>13.3.2013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5CAC131C-7F45-4BD3-A2B5-571370368565}" type="slidenum">
              <a:rPr lang="cs-CZ" smtClean="0"/>
              <a:t>‹#›</a:t>
            </a:fld>
            <a:endParaRPr lang="cs-CZ" dirty="0"/>
          </a:p>
        </p:txBody>
      </p:sp>
      <p:sp>
        <p:nvSpPr>
          <p:cNvPr id="11" name="Přímá spojnice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Nadpis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2" name="Zástupný symbol pro datum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221F1-69EF-4A7E-83E0-804FAB934F38}" type="datetimeFigureOut">
              <a:rPr lang="cs-CZ" smtClean="0"/>
              <a:t>13.3.2013</a:t>
            </a:fld>
            <a:endParaRPr lang="cs-CZ" dirty="0"/>
          </a:p>
        </p:txBody>
      </p:sp>
      <p:sp>
        <p:nvSpPr>
          <p:cNvPr id="21" name="Zástupný symbol pro zápatí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C131C-7F45-4BD3-A2B5-571370368565}" type="slidenum">
              <a:rPr lang="cs-CZ" smtClean="0"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221F1-69EF-4A7E-83E0-804FAB934F38}" type="datetimeFigureOut">
              <a:rPr lang="cs-CZ" smtClean="0"/>
              <a:t>13.3.2013</a:t>
            </a:fld>
            <a:endParaRPr lang="cs-CZ" dirty="0"/>
          </a:p>
        </p:txBody>
      </p:sp>
      <p:sp>
        <p:nvSpPr>
          <p:cNvPr id="24" name="Zástupný symbol pro zápatí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C131C-7F45-4BD3-A2B5-571370368565}" type="slidenum">
              <a:rPr lang="cs-CZ" smtClean="0"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římá spojnice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Nadpis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26" name="Zástupný symbol pro text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14" name="Zástupný symbol pro obsah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5" name="Zástupný symbol pro datum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221F1-69EF-4A7E-83E0-804FAB934F38}" type="datetimeFigureOut">
              <a:rPr lang="cs-CZ" smtClean="0"/>
              <a:t>13.3.2013</a:t>
            </a:fld>
            <a:endParaRPr lang="cs-CZ" dirty="0"/>
          </a:p>
        </p:txBody>
      </p:sp>
      <p:sp>
        <p:nvSpPr>
          <p:cNvPr id="29" name="Zástupný symbol pro zápatí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C131C-7F45-4BD3-A2B5-571370368565}" type="slidenum">
              <a:rPr lang="cs-CZ" smtClean="0"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ástupný symbol pro obrázek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221F1-69EF-4A7E-83E0-804FAB934F38}" type="datetimeFigureOut">
              <a:rPr lang="cs-CZ" smtClean="0"/>
              <a:t>13.3.2013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1" name="Zástupný symbol pro číslo snímku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C131C-7F45-4BD3-A2B5-571370368565}" type="slidenum">
              <a:rPr lang="cs-CZ" smtClean="0"/>
              <a:t>‹#›</a:t>
            </a:fld>
            <a:endParaRPr lang="cs-CZ" dirty="0"/>
          </a:p>
        </p:txBody>
      </p:sp>
      <p:sp>
        <p:nvSpPr>
          <p:cNvPr id="17" name="Nadpis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26" name="Zástupný symbol pro text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římá spojnice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Zástupný symbol pro text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1" name="Zástupný symbol pro datum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AD221F1-69EF-4A7E-83E0-804FAB934F38}" type="datetimeFigureOut">
              <a:rPr lang="cs-CZ" smtClean="0"/>
              <a:t>13.3.2013</a:t>
            </a:fld>
            <a:endParaRPr lang="cs-CZ" dirty="0"/>
          </a:p>
        </p:txBody>
      </p:sp>
      <p:sp>
        <p:nvSpPr>
          <p:cNvPr id="28" name="Zástupný symbol pro zápatí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CAC131C-7F45-4BD3-A2B5-571370368565}" type="slidenum">
              <a:rPr lang="cs-CZ" smtClean="0"/>
              <a:t>‹#›</a:t>
            </a:fld>
            <a:endParaRPr lang="cs-CZ" dirty="0"/>
          </a:p>
        </p:txBody>
      </p:sp>
      <p:sp>
        <p:nvSpPr>
          <p:cNvPr id="10" name="Zástupný symbol pro nadpis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9" name="Přímá spojnice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Přímá spojnice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13" Type="http://schemas.openxmlformats.org/officeDocument/2006/relationships/image" Target="../media/image19.jpeg"/><Relationship Id="rId3" Type="http://schemas.openxmlformats.org/officeDocument/2006/relationships/image" Target="../media/image9.jpeg"/><Relationship Id="rId7" Type="http://schemas.openxmlformats.org/officeDocument/2006/relationships/image" Target="../media/image13.png"/><Relationship Id="rId12" Type="http://schemas.openxmlformats.org/officeDocument/2006/relationships/image" Target="../media/image18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11" Type="http://schemas.openxmlformats.org/officeDocument/2006/relationships/image" Target="../media/image17.jpeg"/><Relationship Id="rId5" Type="http://schemas.openxmlformats.org/officeDocument/2006/relationships/image" Target="../media/image11.jpeg"/><Relationship Id="rId10" Type="http://schemas.openxmlformats.org/officeDocument/2006/relationships/image" Target="../media/image16.jpeg"/><Relationship Id="rId4" Type="http://schemas.openxmlformats.org/officeDocument/2006/relationships/image" Target="../media/image10.wmf"/><Relationship Id="rId9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1584175"/>
          </a:xfrm>
        </p:spPr>
        <p:txBody>
          <a:bodyPr/>
          <a:lstStyle/>
          <a:p>
            <a:r>
              <a:rPr lang="cs-CZ" b="1" noProof="1" smtClean="0"/>
              <a:t>Das Haus</a:t>
            </a:r>
            <a:endParaRPr lang="cs-CZ" b="1" noProof="1"/>
          </a:p>
        </p:txBody>
      </p:sp>
      <p:pic>
        <p:nvPicPr>
          <p:cNvPr id="1026" name="Picture 2" descr="C:\Users\uzivatel\AppData\Local\Microsoft\Windows\Temporary Internet Files\Content.IE5\I63F7OTC\MP900399681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844824"/>
            <a:ext cx="2830016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zivatel\AppData\Local\Microsoft\Windows\Temporary Internet Files\Content.IE5\YVLV21P1\MP900201160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44824"/>
            <a:ext cx="2664296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uzivatel\AppData\Local\Microsoft\Windows\Temporary Internet Files\Content.IE5\EUZ7C3HW\MP900386092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690" y="4414394"/>
            <a:ext cx="2664296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uzivatel\AppData\Local\Microsoft\Windows\Temporary Internet Files\Content.IE5\I63F7OTC\MP900177570[1]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4437112"/>
            <a:ext cx="2830016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bdélník 3"/>
          <p:cNvSpPr/>
          <p:nvPr/>
        </p:nvSpPr>
        <p:spPr>
          <a:xfrm>
            <a:off x="365983" y="3645024"/>
            <a:ext cx="2664295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noProof="1" smtClean="0">
                <a:solidFill>
                  <a:schemeClr val="tx1"/>
                </a:solidFill>
              </a:rPr>
              <a:t>das Einfamilienhaus</a:t>
            </a:r>
            <a:endParaRPr lang="cs-CZ" b="1" noProof="1">
              <a:solidFill>
                <a:schemeClr val="tx1"/>
              </a:solidFill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5486400" y="3645024"/>
            <a:ext cx="2830016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noProof="1" smtClean="0">
                <a:solidFill>
                  <a:schemeClr val="tx1"/>
                </a:solidFill>
              </a:rPr>
              <a:t>die Villa</a:t>
            </a:r>
            <a:endParaRPr lang="cs-CZ" b="1" noProof="1">
              <a:solidFill>
                <a:schemeClr val="tx1"/>
              </a:solidFill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395536" y="6309319"/>
            <a:ext cx="2634742" cy="3850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noProof="1" smtClean="0">
                <a:solidFill>
                  <a:schemeClr val="tx1"/>
                </a:solidFill>
              </a:rPr>
              <a:t>das Blockhaus</a:t>
            </a:r>
            <a:endParaRPr lang="cs-CZ" b="1" noProof="1">
              <a:solidFill>
                <a:schemeClr val="tx1"/>
              </a:solidFill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5457978" y="6309318"/>
            <a:ext cx="2830016" cy="3850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noProof="1" smtClean="0">
                <a:solidFill>
                  <a:schemeClr val="tx1"/>
                </a:solidFill>
              </a:rPr>
              <a:t>der Wolkenkratzer</a:t>
            </a:r>
            <a:endParaRPr lang="cs-CZ" b="1" noProof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7821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zivatel\AppData\Local\Microsoft\Windows\Temporary Internet Files\Content.IE5\YVLV21P1\MP900431260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1699" y="1221723"/>
            <a:ext cx="6444716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Přímá spojnice 6"/>
          <p:cNvCxnSpPr/>
          <p:nvPr/>
        </p:nvCxnSpPr>
        <p:spPr>
          <a:xfrm flipH="1">
            <a:off x="1187624" y="2852936"/>
            <a:ext cx="720080" cy="4726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ovéPole 8"/>
          <p:cNvSpPr txBox="1"/>
          <p:nvPr/>
        </p:nvSpPr>
        <p:spPr>
          <a:xfrm>
            <a:off x="0" y="3140968"/>
            <a:ext cx="1367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noProof="1" smtClean="0"/>
              <a:t>die Garage</a:t>
            </a:r>
            <a:endParaRPr lang="cs-CZ" b="1" noProof="1"/>
          </a:p>
        </p:txBody>
      </p:sp>
      <p:cxnSp>
        <p:nvCxnSpPr>
          <p:cNvPr id="12" name="Přímá spojnice 11"/>
          <p:cNvCxnSpPr/>
          <p:nvPr/>
        </p:nvCxnSpPr>
        <p:spPr>
          <a:xfrm flipV="1">
            <a:off x="7092280" y="2276872"/>
            <a:ext cx="864096" cy="6480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ovéPole 12"/>
          <p:cNvSpPr txBox="1"/>
          <p:nvPr/>
        </p:nvSpPr>
        <p:spPr>
          <a:xfrm>
            <a:off x="7812360" y="2060848"/>
            <a:ext cx="1331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noProof="1" smtClean="0"/>
              <a:t>das Fenster</a:t>
            </a:r>
            <a:endParaRPr lang="cs-CZ" b="1" noProof="1"/>
          </a:p>
        </p:txBody>
      </p:sp>
      <p:sp>
        <p:nvSpPr>
          <p:cNvPr id="14" name="TextovéPole 13"/>
          <p:cNvSpPr txBox="1"/>
          <p:nvPr/>
        </p:nvSpPr>
        <p:spPr>
          <a:xfrm>
            <a:off x="5868144" y="548680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noProof="1" smtClean="0"/>
              <a:t>das Dach</a:t>
            </a:r>
            <a:endParaRPr lang="cs-CZ" b="1" noProof="1"/>
          </a:p>
        </p:txBody>
      </p:sp>
      <p:cxnSp>
        <p:nvCxnSpPr>
          <p:cNvPr id="16" name="Přímá spojnice 15"/>
          <p:cNvCxnSpPr/>
          <p:nvPr/>
        </p:nvCxnSpPr>
        <p:spPr>
          <a:xfrm flipV="1">
            <a:off x="5148064" y="918012"/>
            <a:ext cx="864096" cy="13275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ovéPole 18"/>
          <p:cNvSpPr txBox="1"/>
          <p:nvPr/>
        </p:nvSpPr>
        <p:spPr>
          <a:xfrm>
            <a:off x="3851920" y="539388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noProof="1" smtClean="0"/>
              <a:t>der Schornstein</a:t>
            </a:r>
            <a:endParaRPr lang="cs-CZ" b="1" noProof="1"/>
          </a:p>
        </p:txBody>
      </p:sp>
      <p:cxnSp>
        <p:nvCxnSpPr>
          <p:cNvPr id="21" name="Přímá spojnice 20"/>
          <p:cNvCxnSpPr/>
          <p:nvPr/>
        </p:nvCxnSpPr>
        <p:spPr>
          <a:xfrm flipV="1">
            <a:off x="4427984" y="805737"/>
            <a:ext cx="288032" cy="11521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ovéPole 22"/>
          <p:cNvSpPr txBox="1"/>
          <p:nvPr/>
        </p:nvSpPr>
        <p:spPr>
          <a:xfrm>
            <a:off x="7812360" y="733346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noProof="1" smtClean="0"/>
              <a:t>die Tür</a:t>
            </a:r>
            <a:endParaRPr lang="cs-CZ" b="1" noProof="1"/>
          </a:p>
        </p:txBody>
      </p:sp>
      <p:cxnSp>
        <p:nvCxnSpPr>
          <p:cNvPr id="25" name="Přímá spojnice 24"/>
          <p:cNvCxnSpPr/>
          <p:nvPr/>
        </p:nvCxnSpPr>
        <p:spPr>
          <a:xfrm flipV="1">
            <a:off x="5148064" y="1102678"/>
            <a:ext cx="2808312" cy="19866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ovéPole 25"/>
          <p:cNvSpPr txBox="1"/>
          <p:nvPr/>
        </p:nvSpPr>
        <p:spPr>
          <a:xfrm>
            <a:off x="6012160" y="6021288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noProof="1" smtClean="0"/>
              <a:t>der Gehsteig</a:t>
            </a:r>
            <a:endParaRPr lang="cs-CZ" b="1" noProof="1"/>
          </a:p>
        </p:txBody>
      </p:sp>
      <p:sp>
        <p:nvSpPr>
          <p:cNvPr id="27" name="TextovéPole 26"/>
          <p:cNvSpPr txBox="1"/>
          <p:nvPr/>
        </p:nvSpPr>
        <p:spPr>
          <a:xfrm>
            <a:off x="7812360" y="3510300"/>
            <a:ext cx="1331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noProof="1" smtClean="0"/>
              <a:t>die Blumen</a:t>
            </a:r>
            <a:endParaRPr lang="cs-CZ" b="1" noProof="1"/>
          </a:p>
        </p:txBody>
      </p:sp>
      <p:sp>
        <p:nvSpPr>
          <p:cNvPr id="28" name="TextovéPole 27"/>
          <p:cNvSpPr txBox="1"/>
          <p:nvPr/>
        </p:nvSpPr>
        <p:spPr>
          <a:xfrm>
            <a:off x="7812360" y="4509120"/>
            <a:ext cx="1331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noProof="1" smtClean="0"/>
              <a:t>der Rasen</a:t>
            </a:r>
            <a:endParaRPr lang="cs-CZ" b="1" noProof="1"/>
          </a:p>
        </p:txBody>
      </p:sp>
      <p:sp>
        <p:nvSpPr>
          <p:cNvPr id="29" name="TextovéPole 28"/>
          <p:cNvSpPr txBox="1"/>
          <p:nvPr/>
        </p:nvSpPr>
        <p:spPr>
          <a:xfrm>
            <a:off x="7812360" y="2852936"/>
            <a:ext cx="1331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noProof="1" smtClean="0"/>
              <a:t>die Terrasse</a:t>
            </a:r>
            <a:endParaRPr lang="cs-CZ" b="1" noProof="1"/>
          </a:p>
        </p:txBody>
      </p:sp>
      <p:sp>
        <p:nvSpPr>
          <p:cNvPr id="30" name="TextovéPole 29"/>
          <p:cNvSpPr txBox="1"/>
          <p:nvPr/>
        </p:nvSpPr>
        <p:spPr>
          <a:xfrm>
            <a:off x="899592" y="539388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die Dachrinne</a:t>
            </a:r>
            <a:endParaRPr lang="cs-CZ" b="1" dirty="0"/>
          </a:p>
        </p:txBody>
      </p:sp>
      <p:cxnSp>
        <p:nvCxnSpPr>
          <p:cNvPr id="2048" name="Přímá spojnice 2047"/>
          <p:cNvCxnSpPr/>
          <p:nvPr/>
        </p:nvCxnSpPr>
        <p:spPr>
          <a:xfrm>
            <a:off x="1187624" y="918012"/>
            <a:ext cx="936104" cy="16828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4" name="Přímá spojnice 2053"/>
          <p:cNvCxnSpPr/>
          <p:nvPr/>
        </p:nvCxnSpPr>
        <p:spPr>
          <a:xfrm flipV="1">
            <a:off x="6552220" y="3140968"/>
            <a:ext cx="1404156" cy="5539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6" name="Přímá spojnice 2055"/>
          <p:cNvCxnSpPr/>
          <p:nvPr/>
        </p:nvCxnSpPr>
        <p:spPr>
          <a:xfrm flipV="1">
            <a:off x="6552220" y="3879632"/>
            <a:ext cx="1404156" cy="4134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1" name="Přímá spojnice 2060"/>
          <p:cNvCxnSpPr/>
          <p:nvPr/>
        </p:nvCxnSpPr>
        <p:spPr>
          <a:xfrm flipV="1">
            <a:off x="7254298" y="4878452"/>
            <a:ext cx="702078" cy="3507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3" name="Přímá spojnice 2062"/>
          <p:cNvCxnSpPr/>
          <p:nvPr/>
        </p:nvCxnSpPr>
        <p:spPr>
          <a:xfrm>
            <a:off x="5436096" y="5229200"/>
            <a:ext cx="770384" cy="792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8" name="TextovéPole 2067"/>
          <p:cNvSpPr txBox="1"/>
          <p:nvPr/>
        </p:nvSpPr>
        <p:spPr>
          <a:xfrm>
            <a:off x="1589347" y="6029642"/>
            <a:ext cx="20191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das Garagentor</a:t>
            </a:r>
            <a:endParaRPr lang="cs-CZ" b="1" dirty="0"/>
          </a:p>
        </p:txBody>
      </p:sp>
      <p:cxnSp>
        <p:nvCxnSpPr>
          <p:cNvPr id="2070" name="Přímá spojnice 2069"/>
          <p:cNvCxnSpPr/>
          <p:nvPr/>
        </p:nvCxnSpPr>
        <p:spPr>
          <a:xfrm flipH="1">
            <a:off x="1799692" y="3510300"/>
            <a:ext cx="1044118" cy="25193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7139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zivatel\AppData\Local\Microsoft\Windows\Temporary Internet Files\Content.IE5\YVLV21P1\MP900431286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5" y="115889"/>
            <a:ext cx="1584175" cy="1440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467544" y="1628800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noProof="1" smtClean="0"/>
              <a:t>    die </a:t>
            </a:r>
            <a:r>
              <a:rPr lang="cs-CZ" b="1" noProof="1" smtClean="0"/>
              <a:t>Tür</a:t>
            </a:r>
            <a:endParaRPr lang="cs-CZ" b="1" noProof="1"/>
          </a:p>
        </p:txBody>
      </p:sp>
      <p:pic>
        <p:nvPicPr>
          <p:cNvPr id="1027" name="Picture 3" descr="C:\Users\uzivatel\AppData\Local\Microsoft\Windows\Temporary Internet Files\Content.IE5\EUZ7C3HW\MP900414058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2916" y="116632"/>
            <a:ext cx="1567036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ovéPole 4"/>
          <p:cNvSpPr txBox="1"/>
          <p:nvPr/>
        </p:nvSpPr>
        <p:spPr>
          <a:xfrm>
            <a:off x="2428900" y="1628800"/>
            <a:ext cx="1567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   </a:t>
            </a:r>
            <a:r>
              <a:rPr lang="de-DE" b="1" dirty="0" smtClean="0"/>
              <a:t>das Fenster</a:t>
            </a:r>
            <a:endParaRPr lang="de-DE" b="1" dirty="0"/>
          </a:p>
        </p:txBody>
      </p:sp>
      <p:pic>
        <p:nvPicPr>
          <p:cNvPr id="1028" name="Picture 4" descr="C:\Users\uzivatel\AppData\Local\Microsoft\Windows\Temporary Internet Files\Content.IE5\YVLV21P1\MC900157185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16632"/>
            <a:ext cx="1584176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ovéPole 5"/>
          <p:cNvSpPr txBox="1"/>
          <p:nvPr/>
        </p:nvSpPr>
        <p:spPr>
          <a:xfrm>
            <a:off x="4644008" y="1628800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noProof="1" smtClean="0"/>
              <a:t>    das Dach</a:t>
            </a:r>
            <a:endParaRPr lang="cs-CZ" b="1" noProof="1"/>
          </a:p>
        </p:txBody>
      </p:sp>
      <p:pic>
        <p:nvPicPr>
          <p:cNvPr id="1029" name="Picture 5" descr="C:\Users\uzivatel\AppData\Local\Microsoft\Windows\Temporary Internet Files\Content.IE5\I63F7OTC\MP900390146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5848" y="116632"/>
            <a:ext cx="1736592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ovéPole 7"/>
          <p:cNvSpPr txBox="1"/>
          <p:nvPr/>
        </p:nvSpPr>
        <p:spPr>
          <a:xfrm>
            <a:off x="6795848" y="1628800"/>
            <a:ext cx="1880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noProof="1" smtClean="0"/>
              <a:t>der Schornstein</a:t>
            </a:r>
            <a:endParaRPr lang="cs-CZ" b="1" noProof="1"/>
          </a:p>
        </p:txBody>
      </p:sp>
      <p:pic>
        <p:nvPicPr>
          <p:cNvPr id="1030" name="Picture 6" descr="C:\Users\uzivatel\AppData\Local\Microsoft\Windows\Temporary Internet Files\Content.IE5\YVLV21P1\MP900407181[1]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492896"/>
            <a:ext cx="158417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ovéPole 8"/>
          <p:cNvSpPr txBox="1"/>
          <p:nvPr/>
        </p:nvSpPr>
        <p:spPr>
          <a:xfrm>
            <a:off x="467544" y="3861048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noProof="1" smtClean="0"/>
              <a:t>   der </a:t>
            </a:r>
            <a:r>
              <a:rPr lang="cs-CZ" b="1" noProof="1" smtClean="0"/>
              <a:t>Zaun</a:t>
            </a:r>
            <a:endParaRPr lang="cs-CZ" b="1" noProof="1"/>
          </a:p>
        </p:txBody>
      </p:sp>
      <p:pic>
        <p:nvPicPr>
          <p:cNvPr id="1031" name="Picture 7" descr="C:\Users\uzivatel\AppData\Local\Microsoft\Windows\Temporary Internet Files\Content.IE5\E93304AY\MC900441793[1]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2916" y="2492896"/>
            <a:ext cx="156703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ovéPole 9"/>
          <p:cNvSpPr txBox="1"/>
          <p:nvPr/>
        </p:nvSpPr>
        <p:spPr>
          <a:xfrm>
            <a:off x="2572916" y="3861048"/>
            <a:ext cx="1423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  </a:t>
            </a:r>
            <a:r>
              <a:rPr lang="cs-CZ" b="1" noProof="1" smtClean="0"/>
              <a:t>der Baum </a:t>
            </a:r>
            <a:endParaRPr lang="cs-CZ" b="1" noProof="1"/>
          </a:p>
        </p:txBody>
      </p:sp>
      <p:pic>
        <p:nvPicPr>
          <p:cNvPr id="1034" name="Picture 10" descr="C:\Users\uzivatel\AppData\Local\Microsoft\Windows\Temporary Internet Files\Content.IE5\YVLV21P1\MP900433729[1]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7" y="2492896"/>
            <a:ext cx="158417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ovéPole 10"/>
          <p:cNvSpPr txBox="1"/>
          <p:nvPr/>
        </p:nvSpPr>
        <p:spPr>
          <a:xfrm>
            <a:off x="4734905" y="3861048"/>
            <a:ext cx="1584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noProof="1" smtClean="0"/>
              <a:t>  die </a:t>
            </a:r>
            <a:r>
              <a:rPr lang="cs-CZ" b="1" noProof="1" smtClean="0"/>
              <a:t>Blume</a:t>
            </a:r>
            <a:endParaRPr lang="cs-CZ" b="1" noProof="1"/>
          </a:p>
        </p:txBody>
      </p:sp>
      <p:pic>
        <p:nvPicPr>
          <p:cNvPr id="1035" name="Picture 11" descr="C:\Users\uzivatel\AppData\Local\Microsoft\Windows\Temporary Internet Files\Content.IE5\I63F7OTC\MP900145038[1]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5848" y="2492896"/>
            <a:ext cx="1736592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ovéPole 11"/>
          <p:cNvSpPr txBox="1"/>
          <p:nvPr/>
        </p:nvSpPr>
        <p:spPr>
          <a:xfrm>
            <a:off x="6795848" y="3861048"/>
            <a:ext cx="1736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noProof="1" smtClean="0"/>
              <a:t>  der </a:t>
            </a:r>
            <a:r>
              <a:rPr lang="cs-CZ" b="1" noProof="1" smtClean="0"/>
              <a:t>Garten</a:t>
            </a:r>
            <a:endParaRPr lang="cs-CZ" b="1" noProof="1"/>
          </a:p>
        </p:txBody>
      </p:sp>
      <p:pic>
        <p:nvPicPr>
          <p:cNvPr id="1036" name="Picture 12" descr="C:\Users\uzivatel\AppData\Local\Microsoft\Windows\Temporary Internet Files\Content.IE5\E93304AY\MP900431803[1]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725144"/>
            <a:ext cx="158417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ovéPole 12"/>
          <p:cNvSpPr txBox="1"/>
          <p:nvPr/>
        </p:nvSpPr>
        <p:spPr>
          <a:xfrm>
            <a:off x="467544" y="6165304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noProof="1" smtClean="0"/>
              <a:t>  die Garage </a:t>
            </a:r>
            <a:endParaRPr lang="cs-CZ" b="1" noProof="1"/>
          </a:p>
        </p:txBody>
      </p:sp>
      <p:pic>
        <p:nvPicPr>
          <p:cNvPr id="1037" name="Picture 13" descr="C:\Users\uzivatel\AppData\Local\Microsoft\Windows\Temporary Internet Files\Content.IE5\YVLV21P1\MP900404842[1]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2916" y="4725144"/>
            <a:ext cx="1567036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ovéPole 13"/>
          <p:cNvSpPr txBox="1"/>
          <p:nvPr/>
        </p:nvSpPr>
        <p:spPr>
          <a:xfrm>
            <a:off x="2572916" y="6165304"/>
            <a:ext cx="1711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noProof="1" smtClean="0"/>
              <a:t>  die </a:t>
            </a:r>
            <a:r>
              <a:rPr lang="cs-CZ" b="1" noProof="1" smtClean="0"/>
              <a:t>Terrasse</a:t>
            </a:r>
            <a:endParaRPr lang="cs-CZ" b="1" noProof="1"/>
          </a:p>
        </p:txBody>
      </p:sp>
      <p:pic>
        <p:nvPicPr>
          <p:cNvPr id="1038" name="Picture 14" descr="C:\Users\uzivatel\AppData\Local\Microsoft\Windows\Temporary Internet Files\Content.IE5\E93304AY\MP900422986[1]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4905" y="4725144"/>
            <a:ext cx="1565287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ovéPole 15"/>
          <p:cNvSpPr txBox="1"/>
          <p:nvPr/>
        </p:nvSpPr>
        <p:spPr>
          <a:xfrm>
            <a:off x="4734906" y="6165304"/>
            <a:ext cx="15841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  </a:t>
            </a:r>
            <a:r>
              <a:rPr lang="de-DE" b="1" dirty="0" smtClean="0"/>
              <a:t>der Rasen</a:t>
            </a:r>
            <a:endParaRPr lang="de-DE" b="1" dirty="0"/>
          </a:p>
        </p:txBody>
      </p:sp>
      <p:pic>
        <p:nvPicPr>
          <p:cNvPr id="1039" name="Picture 15" descr="C:\Users\uzivatel\AppData\Local\Microsoft\Windows\Temporary Internet Files\Content.IE5\YVLV21P1\MP900289183[1]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5848" y="4725144"/>
            <a:ext cx="1736592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ovéPole 16"/>
          <p:cNvSpPr txBox="1"/>
          <p:nvPr/>
        </p:nvSpPr>
        <p:spPr>
          <a:xfrm>
            <a:off x="6795848" y="6165304"/>
            <a:ext cx="17365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/>
              <a:t>der Gehsteig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42566720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0" y="404664"/>
            <a:ext cx="9144000" cy="6192688"/>
          </a:xfrm>
        </p:spPr>
        <p:txBody>
          <a:bodyPr>
            <a:normAutofit fontScale="92500" lnSpcReduction="20000"/>
          </a:bodyPr>
          <a:lstStyle/>
          <a:p>
            <a:pPr marL="0" lvl="0" indent="0">
              <a:buNone/>
            </a:pPr>
            <a:r>
              <a:rPr lang="cs-CZ" dirty="0">
                <a:latin typeface="Calibri" pitchFamily="34" charset="0"/>
                <a:cs typeface="Calibri" pitchFamily="34" charset="0"/>
              </a:rPr>
              <a:t> Závěrečné informace</a:t>
            </a:r>
          </a:p>
          <a:p>
            <a:r>
              <a:rPr lang="cs-CZ" b="1" dirty="0">
                <a:latin typeface="Calibri" pitchFamily="34" charset="0"/>
                <a:cs typeface="Calibri" pitchFamily="34" charset="0"/>
              </a:rPr>
              <a:t>Materiál je určen pro bezplatné používání pro potřeby výuky a vzdělávání na všech typech škol a školských zařízeních. Jakékoliv další využití </a:t>
            </a:r>
            <a:r>
              <a:rPr lang="cs-CZ" b="1" dirty="0" smtClean="0">
                <a:latin typeface="Calibri" pitchFamily="34" charset="0"/>
                <a:cs typeface="Calibri" pitchFamily="34" charset="0"/>
              </a:rPr>
              <a:t>podléhá </a:t>
            </a:r>
            <a:r>
              <a:rPr lang="cs-CZ" b="1" dirty="0">
                <a:latin typeface="Calibri" pitchFamily="34" charset="0"/>
                <a:cs typeface="Calibri" pitchFamily="34" charset="0"/>
              </a:rPr>
              <a:t>autorskému zákonu</a:t>
            </a:r>
            <a:r>
              <a:rPr lang="cs-CZ" b="1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pPr marL="45720" lvl="0" indent="0">
              <a:buNone/>
            </a:pPr>
            <a:r>
              <a:rPr lang="cs-CZ" b="1" dirty="0">
                <a:latin typeface="Calibri" pitchFamily="34" charset="0"/>
                <a:cs typeface="Calibri" pitchFamily="34" charset="0"/>
              </a:rPr>
              <a:t>Zdroje:</a:t>
            </a:r>
            <a:endParaRPr lang="cs-CZ" dirty="0">
              <a:latin typeface="Calibri" pitchFamily="34" charset="0"/>
              <a:cs typeface="Calibri" pitchFamily="34" charset="0"/>
            </a:endParaRPr>
          </a:p>
          <a:p>
            <a:pPr marL="502920" indent="-457200"/>
            <a:r>
              <a:rPr lang="de-AT" b="1" noProof="1">
                <a:latin typeface="Calibri" pitchFamily="34" charset="0"/>
                <a:cs typeface="Calibri" pitchFamily="34" charset="0"/>
              </a:rPr>
              <a:t>AUFDERSTRAßE</a:t>
            </a:r>
            <a:r>
              <a:rPr lang="de-AT" b="1" dirty="0">
                <a:latin typeface="Calibri" pitchFamily="34" charset="0"/>
                <a:cs typeface="Calibri" pitchFamily="34" charset="0"/>
              </a:rPr>
              <a:t>, Hartmut, MÜLLER, Jutta, STROZ, Thomas. </a:t>
            </a:r>
            <a:r>
              <a:rPr lang="de-AT" b="1" noProof="1">
                <a:latin typeface="Calibri" pitchFamily="34" charset="0"/>
                <a:cs typeface="Calibri" pitchFamily="34" charset="0"/>
              </a:rPr>
              <a:t>Literatura</a:t>
            </a:r>
            <a:r>
              <a:rPr lang="de-AT" b="1" dirty="0">
                <a:latin typeface="Calibri" pitchFamily="34" charset="0"/>
                <a:cs typeface="Calibri" pitchFamily="34" charset="0"/>
              </a:rPr>
              <a:t>: DELFIN, Lehrwerk für </a:t>
            </a:r>
            <a:r>
              <a:rPr lang="cs-CZ" b="1" noProof="1">
                <a:latin typeface="Calibri" pitchFamily="34" charset="0"/>
                <a:cs typeface="Calibri" pitchFamily="34" charset="0"/>
              </a:rPr>
              <a:t>Deutsch als Fremdsprache </a:t>
            </a:r>
            <a:r>
              <a:rPr lang="cs-CZ" b="1" dirty="0">
                <a:latin typeface="Calibri" pitchFamily="34" charset="0"/>
                <a:cs typeface="Calibri" pitchFamily="34" charset="0"/>
              </a:rPr>
              <a:t> 2001. ISBN 3-19-001601-1. </a:t>
            </a:r>
            <a:endParaRPr lang="cs-CZ" dirty="0">
              <a:latin typeface="Calibri" pitchFamily="34" charset="0"/>
              <a:cs typeface="Calibri" pitchFamily="34" charset="0"/>
            </a:endParaRPr>
          </a:p>
          <a:p>
            <a:pPr marL="502920" indent="-457200"/>
            <a:r>
              <a:rPr lang="cs-CZ" b="1" dirty="0">
                <a:latin typeface="Calibri" pitchFamily="34" charset="0"/>
                <a:cs typeface="Calibri" pitchFamily="34" charset="0"/>
              </a:rPr>
              <a:t>Ostatní objekty a text je vlastní originální tvorbou autora nebo jsou součástí softwaru Microsoft ®Office.</a:t>
            </a:r>
          </a:p>
          <a:p>
            <a:pPr marL="502920" indent="-457200"/>
            <a:r>
              <a:rPr lang="cs-CZ" b="1" dirty="0">
                <a:latin typeface="Calibri" pitchFamily="34" charset="0"/>
              </a:rPr>
              <a:t>Kvíz je vypracován v softwaru </a:t>
            </a:r>
            <a:r>
              <a:rPr lang="cs-CZ" b="1" noProof="1">
                <a:latin typeface="Calibri" pitchFamily="34" charset="0"/>
              </a:rPr>
              <a:t>HotPotatoes</a:t>
            </a:r>
            <a:r>
              <a:rPr lang="cs-CZ" b="1" baseline="30000" noProof="1">
                <a:latin typeface="Calibri" pitchFamily="34" charset="0"/>
              </a:rPr>
              <a:t>TM</a:t>
            </a:r>
            <a:r>
              <a:rPr lang="cs-CZ" b="1" dirty="0">
                <a:latin typeface="Calibri" pitchFamily="34" charset="0"/>
              </a:rPr>
              <a:t> 6. Je nedílnou součástí materiálu a je zakázáno šířit jej zvlášť. </a:t>
            </a:r>
            <a:endParaRPr lang="cs-CZ" b="1" dirty="0">
              <a:latin typeface="Calibri" pitchFamily="34" charset="0"/>
              <a:cs typeface="Calibri" pitchFamily="34" charset="0"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95865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sta">
  <a:themeElements>
    <a:clrScheme name="Cesta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Cesta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esta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120</TotalTime>
  <Words>159</Words>
  <Application>Microsoft Office PowerPoint</Application>
  <PresentationFormat>Předvádění na obrazovce (4:3)</PresentationFormat>
  <Paragraphs>34</Paragraphs>
  <Slides>4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4</vt:i4>
      </vt:variant>
    </vt:vector>
  </HeadingPairs>
  <TitlesOfParts>
    <vt:vector size="5" baseType="lpstr">
      <vt:lpstr>Cesta</vt:lpstr>
      <vt:lpstr>Das Haus</vt:lpstr>
      <vt:lpstr>Prezentace aplikace PowerPoint</vt:lpstr>
      <vt:lpstr>Prezentace aplikace PowerPoint</vt:lpstr>
      <vt:lpstr>Prezentace aplikace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Das Haus</dc:title>
  <dc:creator>uzivatel</dc:creator>
  <cp:lastModifiedBy>uzivatel</cp:lastModifiedBy>
  <cp:revision>14</cp:revision>
  <dcterms:created xsi:type="dcterms:W3CDTF">2013-03-12T14:25:49Z</dcterms:created>
  <dcterms:modified xsi:type="dcterms:W3CDTF">2013-03-13T19:03:35Z</dcterms:modified>
</cp:coreProperties>
</file>