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3693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88548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64481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876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643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15463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3649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0036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95117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66084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0307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D1404-5085-4FA6-BEFB-72B609645CC1}" type="datetimeFigureOut">
              <a:rPr lang="cs-CZ" smtClean="0"/>
              <a:t>26.11.2012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4EF4A-0AF5-429F-84EC-AF37B0CB93BE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193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7200" b="1" dirty="0" smtClean="0">
                <a:solidFill>
                  <a:srgbClr val="FF0000"/>
                </a:solidFill>
              </a:rPr>
              <a:t>Pozdravy</a:t>
            </a:r>
            <a:endParaRPr lang="cs-CZ" sz="7200" b="1" dirty="0">
              <a:solidFill>
                <a:srgbClr val="FF00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1597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zivatel\AppData\Local\Microsoft\Windows\Temporary Internet Files\Content.IE5\YVLV21P1\MP900431683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92696"/>
            <a:ext cx="1259631" cy="1305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2747004" y="162880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noProof="1" smtClean="0">
                <a:solidFill>
                  <a:schemeClr val="accent2">
                    <a:lumMod val="75000"/>
                  </a:schemeClr>
                </a:solidFill>
              </a:rPr>
              <a:t>Guten Morgen</a:t>
            </a:r>
            <a:endParaRPr lang="cs-CZ" sz="2400" b="1" noProof="1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9" name="Picture 5" descr="C:\Users\uzivatel\AppData\Local\Microsoft\Windows\Temporary Internet Files\Content.IE5\I63F7OTC\MP900284994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06" y="2492896"/>
            <a:ext cx="1296144" cy="169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2667681" y="3717032"/>
            <a:ext cx="2401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noProof="1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cs-CZ" sz="2400" b="1" noProof="1" smtClean="0">
                <a:solidFill>
                  <a:schemeClr val="accent2">
                    <a:lumMod val="75000"/>
                  </a:schemeClr>
                </a:solidFill>
              </a:rPr>
              <a:t>Guten Tag</a:t>
            </a:r>
            <a:endParaRPr lang="cs-CZ" sz="2400" b="1" noProof="1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36" name="Picture 12" descr="C:\Users\uzivatel\AppData\Local\Microsoft\Windows\Temporary Internet Files\Content.IE5\E93304AY\MC90023408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63616"/>
            <a:ext cx="1447350" cy="1561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2667681" y="5589240"/>
            <a:ext cx="24010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 </a:t>
            </a:r>
            <a:r>
              <a:rPr lang="cs-CZ" sz="2400" b="1" noProof="1" smtClean="0">
                <a:solidFill>
                  <a:schemeClr val="accent2">
                    <a:lumMod val="75000"/>
                  </a:schemeClr>
                </a:solidFill>
              </a:rPr>
              <a:t>Hallo</a:t>
            </a:r>
            <a:endParaRPr lang="cs-CZ" sz="2400" b="1" noProof="1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17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zivatel\AppData\Local\Microsoft\Windows\Temporary Internet Files\Content.IE5\EUZ7C3HW\MM900283936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5" y="476672"/>
            <a:ext cx="1557586" cy="167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979712" y="1547500"/>
            <a:ext cx="24169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accent2">
                    <a:lumMod val="75000"/>
                  </a:schemeClr>
                </a:solidFill>
              </a:rPr>
              <a:t>Servus</a:t>
            </a:r>
            <a:endParaRPr lang="cs-CZ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1" name="Picture 3" descr="C:\Users\uzivatel\AppData\Local\Microsoft\Windows\Temporary Internet Files\Content.IE5\EUZ7C3HW\MP90025538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1403648" cy="194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763687" y="4211796"/>
            <a:ext cx="2633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noProof="1" smtClean="0">
                <a:solidFill>
                  <a:schemeClr val="accent2">
                    <a:lumMod val="75000"/>
                  </a:schemeClr>
                </a:solidFill>
              </a:rPr>
              <a:t>Guten Abend</a:t>
            </a:r>
            <a:endParaRPr lang="cs-CZ" sz="2400" b="1" noProof="1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2" name="Picture 4" descr="C:\Users\uzivatel\AppData\Local\Microsoft\Windows\Temporary Internet Files\Content.IE5\I63F7OTC\MC90034322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5" y="4941169"/>
            <a:ext cx="1384323" cy="195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512551" y="630002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noProof="1" smtClean="0">
                <a:solidFill>
                  <a:schemeClr val="accent2">
                    <a:lumMod val="75000"/>
                  </a:schemeClr>
                </a:solidFill>
              </a:rPr>
              <a:t>    Gute Nacht</a:t>
            </a:r>
            <a:endParaRPr lang="cs-CZ" sz="2400" b="1" noProof="1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650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uzivatel\AppData\Local\Microsoft\Windows\Temporary Internet Files\Content.IE5\YVLV21P1\MP90040942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8" y="116633"/>
            <a:ext cx="1316182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1331640" y="140348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noProof="1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cs-CZ" sz="2400" b="1" noProof="1" smtClean="0">
                <a:solidFill>
                  <a:schemeClr val="accent2">
                    <a:lumMod val="75000"/>
                  </a:schemeClr>
                </a:solidFill>
              </a:rPr>
              <a:t>Grüss Gott</a:t>
            </a:r>
            <a:endParaRPr lang="cs-CZ" sz="2400" b="1" noProof="1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8" name="Picture 6" descr="C:\Users\uzivatel\AppData\Local\Microsoft\Windows\Temporary Internet Files\Content.IE5\I63F7OTC\MC90005499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147565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691680" y="3861048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noProof="1" smtClean="0">
                <a:solidFill>
                  <a:schemeClr val="accent2">
                    <a:lumMod val="75000"/>
                  </a:schemeClr>
                </a:solidFill>
              </a:rPr>
              <a:t>Auf Wiedersehen</a:t>
            </a:r>
            <a:endParaRPr lang="cs-CZ" sz="2400" b="1" noProof="1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9" name="Picture 7" descr="C:\Users\uzivatel\AppData\Local\Microsoft\Windows\Temporary Internet Files\Content.IE5\EUZ7C3HW\MP90044836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7152"/>
            <a:ext cx="147565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1691680" y="6138592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noProof="1" smtClean="0">
                <a:solidFill>
                  <a:schemeClr val="accent2">
                    <a:lumMod val="75000"/>
                  </a:schemeClr>
                </a:solidFill>
              </a:rPr>
              <a:t>Auf Wiederhören</a:t>
            </a:r>
            <a:endParaRPr lang="cs-CZ" sz="2400" b="1" noProof="1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65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cs-CZ" dirty="0" smtClean="0"/>
              <a:t>    Závěrečné informace</a:t>
            </a:r>
          </a:p>
          <a:p>
            <a:pPr marL="0" lvl="0" indent="0">
              <a:buNone/>
            </a:pPr>
            <a:endParaRPr lang="cs-CZ" dirty="0" smtClean="0"/>
          </a:p>
          <a:p>
            <a:r>
              <a:rPr lang="cs-CZ" b="1" dirty="0" smtClean="0"/>
              <a:t>Materiál </a:t>
            </a:r>
            <a:r>
              <a:rPr lang="cs-CZ" b="1" dirty="0"/>
              <a:t>je určen pro bezplatné používání pro potřeby výuky a vzdělávání na všech typech škol a školských zařízeních. Jakékoliv další využití podléhá autorskému zákonu.</a:t>
            </a:r>
            <a:endParaRPr lang="cs-CZ" dirty="0"/>
          </a:p>
          <a:p>
            <a:pPr lvl="0"/>
            <a:r>
              <a:rPr lang="cs-CZ" b="1" dirty="0"/>
              <a:t>Zdroje:</a:t>
            </a:r>
            <a:endParaRPr lang="cs-CZ" dirty="0"/>
          </a:p>
          <a:p>
            <a:r>
              <a:rPr lang="de-AT" b="1" dirty="0"/>
              <a:t>AUFDERSTRAßE, Hartmut, MÜLLER, Jutta, STROZ, Thomas. Literatura: DELFIN, Lehrwerk für </a:t>
            </a:r>
            <a:r>
              <a:rPr lang="cs-CZ" b="1" dirty="0"/>
              <a:t>Deutsch als Fremdsprache  2001. ISBN 3-19-001601-1. </a:t>
            </a:r>
            <a:endParaRPr lang="cs-CZ" dirty="0"/>
          </a:p>
          <a:p>
            <a:pPr lvl="0"/>
            <a:r>
              <a:rPr lang="cs-CZ" b="1" dirty="0"/>
              <a:t>Ostatní objekty a text je vlastní originální tvorbou autora nebo jsou součástí softwaru Microsoft ®Office.</a:t>
            </a:r>
            <a:endParaRPr lang="cs-CZ" dirty="0"/>
          </a:p>
          <a:p>
            <a:pPr lvl="0"/>
            <a:r>
              <a:rPr lang="cs-CZ" b="1" noProof="1" smtClean="0"/>
              <a:t>Kvíz je vypracován v softwaru HotPotatoes</a:t>
            </a:r>
            <a:r>
              <a:rPr lang="cs-CZ" b="1" baseline="30000" noProof="1" smtClean="0"/>
              <a:t>TM</a:t>
            </a:r>
            <a:r>
              <a:rPr lang="cs-CZ" b="1" noProof="1" smtClean="0"/>
              <a:t> 6. Je nedílnou součástí materiálu a je zakázáno šířit jej zvlášť. </a:t>
            </a:r>
            <a:endParaRPr lang="cs-CZ" noProof="1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0469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114</Words>
  <Application>Microsoft Office PowerPoint</Application>
  <PresentationFormat>Předvádění na obrazovce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systému Office</vt:lpstr>
      <vt:lpstr>Pozdravy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Pozdravy</dc:title>
  <dc:creator>uzivatel</dc:creator>
  <cp:lastModifiedBy>uzivatel</cp:lastModifiedBy>
  <cp:revision>5</cp:revision>
  <dcterms:created xsi:type="dcterms:W3CDTF">2012-11-26T19:44:29Z</dcterms:created>
  <dcterms:modified xsi:type="dcterms:W3CDTF">2012-11-26T20:44:57Z</dcterms:modified>
</cp:coreProperties>
</file>