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630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cs-CZ" smtClean="0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3A5B68E5-A6EC-4029-AAC0-B513AB113489}" type="datetimeFigureOut">
              <a:rPr lang="cs-CZ" smtClean="0"/>
              <a:t>27.11.2012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F66C3E57-9A35-4183-A7E1-7D39F79C277C}" type="slidenum">
              <a:rPr lang="cs-CZ" smtClean="0"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hyperlink" Target="cviceni7.htm" TargetMode="External"/><Relationship Id="rId13" Type="http://schemas.openxmlformats.org/officeDocument/2006/relationships/hyperlink" Target="cviceni12.htm" TargetMode="External"/><Relationship Id="rId3" Type="http://schemas.openxmlformats.org/officeDocument/2006/relationships/hyperlink" Target="cviceni2.htm" TargetMode="External"/><Relationship Id="rId7" Type="http://schemas.openxmlformats.org/officeDocument/2006/relationships/hyperlink" Target="cviceni6.htm" TargetMode="External"/><Relationship Id="rId12" Type="http://schemas.openxmlformats.org/officeDocument/2006/relationships/hyperlink" Target="cviceni11.htm" TargetMode="External"/><Relationship Id="rId2" Type="http://schemas.openxmlformats.org/officeDocument/2006/relationships/hyperlink" Target="cviceni1.htm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cviceni5.htm" TargetMode="External"/><Relationship Id="rId11" Type="http://schemas.openxmlformats.org/officeDocument/2006/relationships/hyperlink" Target="cviceni10.htm" TargetMode="External"/><Relationship Id="rId5" Type="http://schemas.openxmlformats.org/officeDocument/2006/relationships/hyperlink" Target="cviceni4.htm" TargetMode="External"/><Relationship Id="rId10" Type="http://schemas.openxmlformats.org/officeDocument/2006/relationships/hyperlink" Target="cviceni9.htm" TargetMode="External"/><Relationship Id="rId4" Type="http://schemas.openxmlformats.org/officeDocument/2006/relationships/hyperlink" Target="cviceni3.htm" TargetMode="External"/><Relationship Id="rId9" Type="http://schemas.openxmlformats.org/officeDocument/2006/relationships/hyperlink" Target="cviceni8.htm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ovéPole 4"/>
          <p:cNvSpPr txBox="1"/>
          <p:nvPr/>
        </p:nvSpPr>
        <p:spPr>
          <a:xfrm>
            <a:off x="1769352" y="2560464"/>
            <a:ext cx="118752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cs-CZ" dirty="0"/>
          </a:p>
          <a:p>
            <a:r>
              <a:rPr lang="cs-CZ" dirty="0" smtClean="0">
                <a:hlinkClick r:id="rId2" action="ppaction://hlinkfile"/>
              </a:rPr>
              <a:t>Úkol č. 1</a:t>
            </a:r>
            <a:endParaRPr lang="cs-CZ" dirty="0" smtClean="0"/>
          </a:p>
          <a:p>
            <a:r>
              <a:rPr lang="cs-CZ" dirty="0">
                <a:hlinkClick r:id="rId3" action="ppaction://hlinkfile"/>
              </a:rPr>
              <a:t>Úkol č</a:t>
            </a:r>
            <a:r>
              <a:rPr lang="cs-CZ" dirty="0" smtClean="0">
                <a:hlinkClick r:id="rId3" action="ppaction://hlinkfile"/>
              </a:rPr>
              <a:t>. 2</a:t>
            </a:r>
            <a:endParaRPr lang="cs-CZ" dirty="0" smtClean="0"/>
          </a:p>
          <a:p>
            <a:r>
              <a:rPr lang="cs-CZ" dirty="0">
                <a:hlinkClick r:id="rId4" action="ppaction://hlinkfile"/>
              </a:rPr>
              <a:t>Úkol č</a:t>
            </a:r>
            <a:r>
              <a:rPr lang="cs-CZ" dirty="0" smtClean="0">
                <a:hlinkClick r:id="rId4" action="ppaction://hlinkfile"/>
              </a:rPr>
              <a:t>. 3</a:t>
            </a:r>
            <a:endParaRPr lang="cs-CZ" dirty="0" smtClean="0"/>
          </a:p>
          <a:p>
            <a:r>
              <a:rPr lang="cs-CZ" dirty="0">
                <a:hlinkClick r:id="rId5" action="ppaction://hlinkfile"/>
              </a:rPr>
              <a:t>Úkol č</a:t>
            </a:r>
            <a:r>
              <a:rPr lang="cs-CZ" dirty="0" smtClean="0">
                <a:hlinkClick r:id="rId5" action="ppaction://hlinkfile"/>
              </a:rPr>
              <a:t>. 4</a:t>
            </a:r>
            <a:endParaRPr lang="cs-CZ" dirty="0" smtClean="0"/>
          </a:p>
          <a:p>
            <a:r>
              <a:rPr lang="cs-CZ" dirty="0">
                <a:hlinkClick r:id="rId6" action="ppaction://hlinkfile"/>
              </a:rPr>
              <a:t>Úkol č</a:t>
            </a:r>
            <a:r>
              <a:rPr lang="cs-CZ" dirty="0" smtClean="0">
                <a:hlinkClick r:id="rId6" action="ppaction://hlinkfile"/>
              </a:rPr>
              <a:t>. 5</a:t>
            </a:r>
            <a:endParaRPr lang="cs-CZ" dirty="0" smtClean="0"/>
          </a:p>
          <a:p>
            <a:r>
              <a:rPr lang="cs-CZ" dirty="0">
                <a:hlinkClick r:id="rId7" action="ppaction://hlinkfile"/>
              </a:rPr>
              <a:t>Úkol </a:t>
            </a:r>
            <a:r>
              <a:rPr lang="cs-CZ" dirty="0" smtClean="0">
                <a:hlinkClick r:id="rId7" action="ppaction://hlinkfile"/>
              </a:rPr>
              <a:t>č. 6</a:t>
            </a:r>
            <a:endParaRPr lang="cs-CZ" dirty="0" smtClean="0"/>
          </a:p>
          <a:p>
            <a:endParaRPr lang="cs-CZ" dirty="0"/>
          </a:p>
        </p:txBody>
      </p:sp>
      <p:sp>
        <p:nvSpPr>
          <p:cNvPr id="6" name="Obdélník 5"/>
          <p:cNvSpPr/>
          <p:nvPr/>
        </p:nvSpPr>
        <p:spPr>
          <a:xfrm>
            <a:off x="2843808" y="908720"/>
            <a:ext cx="2942216" cy="92333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cs-CZ" b="1" dirty="0"/>
              <a:t>Pořadí slov ve větě </a:t>
            </a:r>
            <a:r>
              <a:rPr lang="cs-CZ" b="1" dirty="0" smtClean="0"/>
              <a:t>tázací</a:t>
            </a:r>
          </a:p>
          <a:p>
            <a:endParaRPr lang="cs-CZ" b="1" dirty="0"/>
          </a:p>
          <a:p>
            <a:pPr algn="ctr"/>
            <a:r>
              <a:rPr lang="cs-CZ" b="1" dirty="0" smtClean="0"/>
              <a:t>Test</a:t>
            </a:r>
            <a:endParaRPr lang="cs-CZ" b="1" dirty="0"/>
          </a:p>
        </p:txBody>
      </p:sp>
      <p:sp>
        <p:nvSpPr>
          <p:cNvPr id="7" name="TextovéPole 6"/>
          <p:cNvSpPr txBox="1"/>
          <p:nvPr/>
        </p:nvSpPr>
        <p:spPr>
          <a:xfrm>
            <a:off x="5436096" y="2560464"/>
            <a:ext cx="136815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cs-CZ" dirty="0"/>
          </a:p>
          <a:p>
            <a:r>
              <a:rPr lang="cs-CZ" dirty="0" smtClean="0">
                <a:hlinkClick r:id="rId8" action="ppaction://hlinkfile"/>
              </a:rPr>
              <a:t>Úkol č. 7</a:t>
            </a:r>
            <a:endParaRPr lang="cs-CZ" dirty="0" smtClean="0"/>
          </a:p>
          <a:p>
            <a:r>
              <a:rPr lang="cs-CZ" dirty="0">
                <a:hlinkClick r:id="rId9" action="ppaction://hlinkfile"/>
              </a:rPr>
              <a:t>Úkol č</a:t>
            </a:r>
            <a:r>
              <a:rPr lang="cs-CZ" dirty="0" smtClean="0">
                <a:hlinkClick r:id="rId9" action="ppaction://hlinkfile"/>
              </a:rPr>
              <a:t>. 8</a:t>
            </a:r>
            <a:endParaRPr lang="cs-CZ" dirty="0" smtClean="0"/>
          </a:p>
          <a:p>
            <a:r>
              <a:rPr lang="cs-CZ" dirty="0">
                <a:hlinkClick r:id="rId10" action="ppaction://hlinkfile"/>
              </a:rPr>
              <a:t>Úkol č</a:t>
            </a:r>
            <a:r>
              <a:rPr lang="cs-CZ" dirty="0" smtClean="0">
                <a:hlinkClick r:id="rId10" action="ppaction://hlinkfile"/>
              </a:rPr>
              <a:t>. 9</a:t>
            </a:r>
            <a:endParaRPr lang="cs-CZ" dirty="0" smtClean="0"/>
          </a:p>
          <a:p>
            <a:r>
              <a:rPr lang="cs-CZ" dirty="0">
                <a:hlinkClick r:id="rId11" action="ppaction://hlinkfile"/>
              </a:rPr>
              <a:t>Úkol č</a:t>
            </a:r>
            <a:r>
              <a:rPr lang="cs-CZ" dirty="0" smtClean="0">
                <a:hlinkClick r:id="rId11" action="ppaction://hlinkfile"/>
              </a:rPr>
              <a:t>. 10</a:t>
            </a:r>
            <a:endParaRPr lang="cs-CZ" dirty="0" smtClean="0"/>
          </a:p>
          <a:p>
            <a:r>
              <a:rPr lang="cs-CZ" dirty="0">
                <a:hlinkClick r:id="rId12" action="ppaction://hlinkfile"/>
              </a:rPr>
              <a:t>Úkol č</a:t>
            </a:r>
            <a:r>
              <a:rPr lang="cs-CZ" dirty="0" smtClean="0">
                <a:hlinkClick r:id="rId12" action="ppaction://hlinkfile"/>
              </a:rPr>
              <a:t>. 11</a:t>
            </a:r>
            <a:endParaRPr lang="cs-CZ" dirty="0" smtClean="0"/>
          </a:p>
          <a:p>
            <a:r>
              <a:rPr lang="cs-CZ" dirty="0">
                <a:hlinkClick r:id="rId13" action="ppaction://hlinkfile"/>
              </a:rPr>
              <a:t>Úkol </a:t>
            </a:r>
            <a:r>
              <a:rPr lang="cs-CZ" dirty="0" smtClean="0">
                <a:hlinkClick r:id="rId13" action="ppaction://hlinkfile"/>
              </a:rPr>
              <a:t>č. 12</a:t>
            </a:r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500980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erodynamika">
  <a:themeElements>
    <a:clrScheme name="Aerodynamika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Aerodynamika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erodynamika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1</TotalTime>
  <Words>54</Words>
  <Application>Microsoft Office PowerPoint</Application>
  <PresentationFormat>Předvádění na obrazovce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2" baseType="lpstr">
      <vt:lpstr>Aerodynamika</vt:lpstr>
      <vt:lpstr>Prezentace aplikace PowerPoint</vt:lpstr>
    </vt:vector>
  </TitlesOfParts>
  <Company> 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 </dc:creator>
  <cp:lastModifiedBy> </cp:lastModifiedBy>
  <cp:revision>1</cp:revision>
  <dcterms:created xsi:type="dcterms:W3CDTF">2012-11-27T07:29:14Z</dcterms:created>
  <dcterms:modified xsi:type="dcterms:W3CDTF">2012-11-27T07:30:48Z</dcterms:modified>
</cp:coreProperties>
</file>

<file path=docProps/thumbnail.jpeg>
</file>