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60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8D4B522-1678-4B89-B5B7-6F1AE09A530A}" type="slidenum">
              <a:rPr lang="cs-CZ" smtClean="0"/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747E016-0362-4A59-BF72-F45088E80A01}" type="datetimeFigureOut">
              <a:rPr lang="cs-CZ" smtClean="0"/>
              <a:t>26.4.2013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Jozova </a:t>
            </a:r>
            <a:r>
              <a:rPr lang="cs-CZ" dirty="0" err="1" smtClean="0"/>
              <a:t>Hanule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Květa </a:t>
            </a:r>
            <a:r>
              <a:rPr lang="cs-CZ" dirty="0"/>
              <a:t>L</a:t>
            </a:r>
            <a:r>
              <a:rPr lang="cs-CZ" dirty="0" smtClean="0"/>
              <a:t>egátová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961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22114"/>
          </a:xfrm>
        </p:spPr>
        <p:txBody>
          <a:bodyPr/>
          <a:lstStyle/>
          <a:p>
            <a:r>
              <a:rPr lang="cs-CZ" dirty="0" smtClean="0"/>
              <a:t>Děj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400600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Děj se odehrává za 2. světové války v Československu. Osmnáctiletá Eliška pracuje jako sestřička v nemocnici. Chodí s lékařem Richardem, který ji využívá pro doručování tajných zásilek – poté, co adresáty zatkne gestapo, se Richard i Eliška octnou v nebezpečí. Richard emigruje a Eliška se musí schovat. Využije nabídky pacienta Jozy Jandy ze Želar a pod falešným jménem Hana Nováková se ukryje u něho. </a:t>
            </a:r>
          </a:p>
          <a:p>
            <a:r>
              <a:rPr lang="cs-CZ" dirty="0" smtClean="0"/>
              <a:t>Kvůli utajení si </a:t>
            </a:r>
            <a:r>
              <a:rPr lang="cs-CZ" dirty="0" smtClean="0"/>
              <a:t>ho musí </a:t>
            </a:r>
            <a:r>
              <a:rPr lang="cs-CZ" dirty="0" smtClean="0"/>
              <a:t>vzít. Nejprve se ho Hana bojí, má strach, že Joza je opilec a rváč jako ostatní ze vsi, ale on ji postupně přesvědčuje, že to není pravda. Zamilují se do sebe.</a:t>
            </a:r>
          </a:p>
          <a:p>
            <a:r>
              <a:rPr lang="cs-CZ" dirty="0" smtClean="0"/>
              <a:t>Na konci války přijdou do vsi Rusové. Nejprve všichni slaví, ale pak si začnou obyvatelé mezi sebou vyřizovat účty. Rusové si myslí, že bojují proti Němcům a mnoho lidí postřílí. Joza je smrtelně zraněn a umírá.</a:t>
            </a:r>
          </a:p>
          <a:p>
            <a:r>
              <a:rPr lang="cs-CZ" dirty="0" smtClean="0"/>
              <a:t>Eliška se po válce vrátí do Brna. Konec není jistý – možná se vrátila k Richardovi.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109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Postavy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Eliška - Hana Nováková</a:t>
            </a:r>
          </a:p>
          <a:p>
            <a:pPr lvl="1"/>
            <a:r>
              <a:rPr lang="cs-CZ" dirty="0" smtClean="0"/>
              <a:t>Nedostudovaná lékařka, v mládí ji vychovávali adoptivní rodiče, má komplexy, nikomu nevěří. Schovává se před nacisty. S Luckou chodí k porodům a pomáhá druhým.</a:t>
            </a:r>
          </a:p>
          <a:p>
            <a:r>
              <a:rPr lang="cs-CZ" dirty="0" smtClean="0"/>
              <a:t>Richard – lékař, emigruje, účastní se </a:t>
            </a:r>
            <a:r>
              <a:rPr lang="cs-CZ" dirty="0" smtClean="0"/>
              <a:t>protinacistického odboje</a:t>
            </a:r>
            <a:endParaRPr lang="cs-CZ" dirty="0" smtClean="0"/>
          </a:p>
          <a:p>
            <a:r>
              <a:rPr lang="cs-CZ" dirty="0" smtClean="0"/>
              <a:t>Slávek – přítel z nemocnice, domluví útěk s Jozou, zachrání Elišku, sám je zatčen gestapem</a:t>
            </a:r>
          </a:p>
          <a:p>
            <a:r>
              <a:rPr lang="cs-CZ" dirty="0" smtClean="0"/>
              <a:t>Joza Janda – pracuje na pile, dobrosrdečný, nikdy neměl žádný vztah, sežene kvůli Elišce chalupu a začne ji opravovat</a:t>
            </a:r>
          </a:p>
          <a:p>
            <a:r>
              <a:rPr lang="cs-CZ" dirty="0" smtClean="0"/>
              <a:t>Lucka – porodní bába, stará, svérázná, zkušená</a:t>
            </a:r>
          </a:p>
          <a:p>
            <a:r>
              <a:rPr lang="cs-CZ" dirty="0" smtClean="0"/>
              <a:t>Žeňa – vdova s dcerou, málomluvná, ale dobrá kamarádka</a:t>
            </a:r>
          </a:p>
          <a:p>
            <a:r>
              <a:rPr lang="cs-CZ" dirty="0" err="1" smtClean="0"/>
              <a:t>Jurigovi</a:t>
            </a:r>
            <a:r>
              <a:rPr lang="cs-CZ" dirty="0" smtClean="0"/>
              <a:t> - sousedé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809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Charakteristika díla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7620000" cy="4627984"/>
          </a:xfrm>
        </p:spPr>
        <p:txBody>
          <a:bodyPr/>
          <a:lstStyle/>
          <a:p>
            <a:r>
              <a:rPr lang="cs-CZ" sz="2800" dirty="0" smtClean="0"/>
              <a:t>Próza, novela</a:t>
            </a:r>
          </a:p>
          <a:p>
            <a:endParaRPr lang="cs-CZ" dirty="0"/>
          </a:p>
          <a:p>
            <a:r>
              <a:rPr lang="cs-CZ" sz="2800" dirty="0" smtClean="0"/>
              <a:t>Jazyk:</a:t>
            </a:r>
          </a:p>
          <a:p>
            <a:r>
              <a:rPr lang="cs-CZ" dirty="0" smtClean="0"/>
              <a:t>Hovorová čeština</a:t>
            </a:r>
          </a:p>
          <a:p>
            <a:r>
              <a:rPr lang="cs-CZ" dirty="0" smtClean="0"/>
              <a:t>Nespisovné výrazy, nářečí</a:t>
            </a:r>
          </a:p>
          <a:p>
            <a:r>
              <a:rPr lang="cs-CZ" dirty="0" smtClean="0"/>
              <a:t>Výrazy z </a:t>
            </a:r>
            <a:r>
              <a:rPr lang="cs-CZ" dirty="0" smtClean="0"/>
              <a:t>ruštiny a němčiny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Zajímavý, živý jazyk</a:t>
            </a:r>
          </a:p>
          <a:p>
            <a:r>
              <a:rPr lang="cs-CZ" dirty="0" smtClean="0"/>
              <a:t>Psáno </a:t>
            </a:r>
            <a:r>
              <a:rPr lang="cs-CZ" dirty="0" err="1" smtClean="0"/>
              <a:t>ich</a:t>
            </a:r>
            <a:r>
              <a:rPr lang="cs-CZ" dirty="0" smtClean="0"/>
              <a:t> - formou (z pohledu Elišky)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949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Autorka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Květa Legátová (Věra Hoffmanová)</a:t>
            </a:r>
          </a:p>
          <a:p>
            <a:pPr lvl="1" algn="r"/>
            <a:r>
              <a:rPr lang="cs-CZ" dirty="0" smtClean="0"/>
              <a:t>(1919 - 2012)	</a:t>
            </a:r>
            <a:endParaRPr lang="cs-CZ" dirty="0"/>
          </a:p>
          <a:p>
            <a:r>
              <a:rPr lang="cs-CZ" dirty="0" smtClean="0"/>
              <a:t>Středoškolská učitelka</a:t>
            </a:r>
          </a:p>
          <a:p>
            <a:r>
              <a:rPr lang="cs-CZ" dirty="0" smtClean="0"/>
              <a:t>V 50. letech přispívala do časopisů, jinak nevydávala</a:t>
            </a:r>
          </a:p>
          <a:p>
            <a:endParaRPr lang="cs-CZ" dirty="0"/>
          </a:p>
          <a:p>
            <a:r>
              <a:rPr lang="cs-CZ" dirty="0" smtClean="0"/>
              <a:t>Její knihy vydávány až po roce 2000</a:t>
            </a:r>
          </a:p>
          <a:p>
            <a:endParaRPr lang="cs-CZ" dirty="0"/>
          </a:p>
          <a:p>
            <a:r>
              <a:rPr lang="cs-CZ" u="sng" dirty="0" smtClean="0"/>
              <a:t>Dílo:</a:t>
            </a:r>
          </a:p>
          <a:p>
            <a:r>
              <a:rPr lang="cs-CZ" dirty="0" smtClean="0"/>
              <a:t>Jozova </a:t>
            </a:r>
            <a:r>
              <a:rPr lang="cs-CZ" dirty="0" err="1" smtClean="0"/>
              <a:t>Hanule</a:t>
            </a:r>
            <a:endParaRPr lang="cs-CZ" dirty="0" smtClean="0"/>
          </a:p>
          <a:p>
            <a:r>
              <a:rPr lang="cs-CZ" dirty="0" smtClean="0"/>
              <a:t>Želary</a:t>
            </a:r>
          </a:p>
          <a:p>
            <a:r>
              <a:rPr lang="cs-CZ" dirty="0" smtClean="0"/>
              <a:t>Návraty do Želar</a:t>
            </a:r>
          </a:p>
          <a:p>
            <a:r>
              <a:rPr lang="cs-CZ" dirty="0" smtClean="0"/>
              <a:t>Nic není tak prosté (detektivní prózy)</a:t>
            </a:r>
          </a:p>
          <a:p>
            <a:r>
              <a:rPr lang="cs-CZ" dirty="0" smtClean="0"/>
              <a:t>Rozhlasové hry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817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r>
              <a:rPr lang="cs-CZ" dirty="0"/>
              <a:t>Zdroj:</a:t>
            </a:r>
          </a:p>
          <a:p>
            <a:r>
              <a:rPr lang="cs-CZ" dirty="0"/>
              <a:t>POLÁŠKOVÁ, Taťána, Dagmar MILOTOVÁ a Zuzana DVOŘÁKOVÁ. </a:t>
            </a:r>
            <a:r>
              <a:rPr lang="cs-CZ" i="1" dirty="0"/>
              <a:t>Literatura</a:t>
            </a:r>
            <a:r>
              <a:rPr lang="cs-CZ" dirty="0"/>
              <a:t>: </a:t>
            </a:r>
            <a:r>
              <a:rPr lang="cs-CZ" i="1" dirty="0"/>
              <a:t>přehled středoškolského učiva : [včetně současné literatury</a:t>
            </a:r>
            <a:r>
              <a:rPr lang="cs-CZ" dirty="0"/>
              <a:t>. 2. vyd. Třebíč: Petra </a:t>
            </a:r>
            <a:r>
              <a:rPr lang="cs-CZ" dirty="0" err="1"/>
              <a:t>Velanová</a:t>
            </a:r>
            <a:r>
              <a:rPr lang="cs-CZ" dirty="0"/>
              <a:t>, 2006, 207 s. Maturita. ISBN 80-902-5716-X. </a:t>
            </a:r>
          </a:p>
          <a:p>
            <a:r>
              <a:rPr lang="cs-CZ" dirty="0"/>
              <a:t>Kvíz je vypracován v softwaru </a:t>
            </a:r>
            <a:r>
              <a:rPr lang="cs-CZ" dirty="0" err="1"/>
              <a:t>HotPotatoes</a:t>
            </a:r>
            <a:r>
              <a:rPr lang="cs-CZ" baseline="30000" dirty="0" err="1"/>
              <a:t>TM</a:t>
            </a:r>
            <a:r>
              <a:rPr lang="cs-CZ" baseline="30000" dirty="0"/>
              <a:t> </a:t>
            </a:r>
            <a:r>
              <a:rPr lang="cs-CZ" dirty="0"/>
              <a:t>6. Je nedílnou součástí materiálu a je zakázáno šířit jej zvlášť. </a:t>
            </a:r>
          </a:p>
          <a:p>
            <a:r>
              <a:rPr lang="cs-CZ" dirty="0" smtClean="0"/>
              <a:t>Ostatní </a:t>
            </a:r>
            <a:r>
              <a:rPr lang="cs-CZ" dirty="0"/>
              <a:t>objekty a text je vlastní originální tvorbou autora nebo jsou součástí softwaru Microsoft ® Office.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59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usedství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celář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58</TotalTime>
  <Words>439</Words>
  <Application>Microsoft Office PowerPoint</Application>
  <PresentationFormat>Předvádění na obrazovce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Sousedství</vt:lpstr>
      <vt:lpstr>Jozova Hanule</vt:lpstr>
      <vt:lpstr>Děj</vt:lpstr>
      <vt:lpstr>Postavy</vt:lpstr>
      <vt:lpstr>Charakteristika díla</vt:lpstr>
      <vt:lpstr>Autorka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Jozova Hanule</dc:title>
  <dc:creator>uzivatel</dc:creator>
  <cp:lastModifiedBy>VeronikaP</cp:lastModifiedBy>
  <cp:revision>8</cp:revision>
  <dcterms:created xsi:type="dcterms:W3CDTF">2013-04-22T20:00:16Z</dcterms:created>
  <dcterms:modified xsi:type="dcterms:W3CDTF">2013-04-26T10:31:46Z</dcterms:modified>
</cp:coreProperties>
</file>