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0" r:id="rId3"/>
    <p:sldId id="257" r:id="rId4"/>
    <p:sldId id="264" r:id="rId5"/>
    <p:sldId id="265" r:id="rId6"/>
    <p:sldId id="266" r:id="rId7"/>
    <p:sldId id="273" r:id="rId8"/>
    <p:sldId id="267" r:id="rId9"/>
    <p:sldId id="269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72" y="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5357833-512A-44CD-9CCC-CD8D120D863A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F1DF0F-BAE5-4361-8957-66538A5F29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AB939D-C605-4927-9E6A-8E3974368C69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5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BA0DC-C976-4215-961E-8973A6007C24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6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5205B-29F0-4530-A4C2-1DCBAA5DAE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E7214-64B0-4DDA-8736-44E6FA772DD7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5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B5457-D733-43E4-82B4-36E3FB1D97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44BE-8D55-4D27-995D-1BD830BD53AE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99D29-862F-4309-A65C-7EA5F7FB75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6DF90-497F-4DEC-A8D7-F46F79B5E352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5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697E2-D6E0-40B0-BDFF-96DD173E866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5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EBE84-80F1-4D65-966D-9F403DE5DCFC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7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602AF-BBF8-47DE-80A6-F2FB7D034A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D2367-083F-4A66-8865-C500765CD997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6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6D794-AFB6-4F9D-A6F4-A8B41E3A2C6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3DB89-AB88-4E6C-A00C-7220BFD5D638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DF1EC-3D45-4645-AF2C-21B864030D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7B788-36BE-4338-AA6E-0930FF7F5E42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4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4CE5D-CB44-423D-AAD6-1C689D7D6F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D0881-A940-44BF-A609-4A29F1564FC2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3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C5660-7F59-4008-98A0-A7B01F4256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3BD0-BD80-4485-9562-E8E0D3D617B6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7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4D963-1AD2-49FA-A774-FA9ECB4897B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20970-0CEC-44E3-BBDF-60B69D58E93D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94B9-8DCB-480E-B808-44E8D2E62B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Zástupný symbol pro text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73AE2E-1628-4A5A-9662-1B31A3ABB1A2}" type="datetimeFigureOut">
              <a:rPr lang="cs-CZ"/>
              <a:pPr>
                <a:defRPr/>
              </a:pPr>
              <a:t>6.6.2012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F95046-EDEA-4011-998C-0B1F2E81F8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64" r:id="rId4"/>
    <p:sldLayoutId id="2147483770" r:id="rId5"/>
    <p:sldLayoutId id="2147483765" r:id="rId6"/>
    <p:sldLayoutId id="2147483771" r:id="rId7"/>
    <p:sldLayoutId id="2147483772" r:id="rId8"/>
    <p:sldLayoutId id="2147483773" r:id="rId9"/>
    <p:sldLayoutId id="2147483766" r:id="rId10"/>
    <p:sldLayoutId id="21474837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tapavel.cz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Oty Pavla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Vytvořte životopis: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smtClean="0">
                <a:hlinkClick r:id="rId2" action="ppaction://hlinksldjump"/>
              </a:rPr>
              <a:t>Základní údaje:</a:t>
            </a:r>
            <a:endParaRPr lang="cs-CZ" b="1" smtClean="0"/>
          </a:p>
          <a:p>
            <a:r>
              <a:rPr lang="cs-CZ" b="1" smtClean="0">
                <a:hlinkClick r:id="rId3" action="ppaction://hlinksldjump"/>
              </a:rPr>
              <a:t>Vzdělání:</a:t>
            </a:r>
            <a:endParaRPr lang="cs-CZ" b="1" smtClean="0"/>
          </a:p>
          <a:p>
            <a:r>
              <a:rPr lang="cs-CZ" b="1" smtClean="0">
                <a:hlinkClick r:id="rId4" action="ppaction://hlinksldjump"/>
              </a:rPr>
              <a:t>Pracovní zkušenosti</a:t>
            </a:r>
            <a:endParaRPr lang="cs-CZ" b="1" smtClean="0"/>
          </a:p>
          <a:p>
            <a:r>
              <a:rPr lang="cs-CZ" b="1" smtClean="0">
                <a:hlinkClick r:id="rId5" action="ppaction://hlinksldjump"/>
              </a:rPr>
              <a:t>Témata v jeho tvorbě</a:t>
            </a:r>
          </a:p>
          <a:p>
            <a:r>
              <a:rPr lang="cs-CZ" b="1" smtClean="0">
                <a:hlinkClick r:id="rId6" action="ppaction://hlinksldjump"/>
              </a:rPr>
              <a:t>Záliby, které ovlivnily jeho tvorbu</a:t>
            </a:r>
            <a:endParaRPr lang="cs-CZ" b="1" smtClean="0">
              <a:hlinkClick r:id="rId5" action="ppaction://hlinksldjump"/>
            </a:endParaRPr>
          </a:p>
          <a:p>
            <a:pPr>
              <a:buFont typeface="Wingdings 2" pitchFamily="18" charset="2"/>
              <a:buNone/>
            </a:pPr>
            <a:endParaRPr lang="cs-CZ" b="1" smtClean="0">
              <a:solidFill>
                <a:schemeClr val="tx1"/>
              </a:solidFill>
              <a:latin typeface="Times New Roman" pitchFamily="18" charset="0"/>
              <a:ea typeface="MS Mincho" pitchFamily="49" charset="-128"/>
              <a:cs typeface="Times New Roman" pitchFamily="18" charset="0"/>
              <a:hlinkClick r:id="" action="ppaction://noaction"/>
            </a:endParaRPr>
          </a:p>
          <a:p>
            <a:r>
              <a:rPr lang="cs-CZ" sz="2400" b="1" smtClean="0">
                <a:latin typeface="Calibri" pitchFamily="34" charset="0"/>
                <a:hlinkClick r:id="rId7" action="ppaction://hlinksldjump"/>
              </a:rPr>
              <a:t>Závěrečné informace, zdroje</a:t>
            </a:r>
            <a:r>
              <a:rPr lang="cs-CZ" sz="2400" b="1" smtClean="0">
                <a:hlinkClick r:id="rId7" action="ppaction://hlinksldjump"/>
              </a:rPr>
              <a:t> </a:t>
            </a:r>
            <a:endParaRPr lang="cs-CZ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Základní údaje: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pPr eaLnBrk="1" hangingPunct="1"/>
            <a:r>
              <a:rPr lang="cs-CZ" smtClean="0"/>
              <a:t>Jméno a příjmení:			</a:t>
            </a:r>
          </a:p>
          <a:p>
            <a:pPr eaLnBrk="1" hangingPunct="1"/>
            <a:r>
              <a:rPr lang="cs-CZ" smtClean="0"/>
              <a:t> Adresa:				</a:t>
            </a:r>
          </a:p>
          <a:p>
            <a:pPr eaLnBrk="1" hangingPunct="1"/>
            <a:r>
              <a:rPr lang="cs-CZ" smtClean="0"/>
              <a:t>Datum narození:			</a:t>
            </a:r>
          </a:p>
          <a:p>
            <a:pPr eaLnBrk="1" hangingPunct="1"/>
            <a:r>
              <a:rPr lang="cs-CZ" smtClean="0"/>
              <a:t>Datum úmrtí </a:t>
            </a:r>
          </a:p>
          <a:p>
            <a:pPr eaLnBrk="1" hangingPunct="1"/>
            <a:r>
              <a:rPr lang="cs-CZ" smtClean="0"/>
              <a:t>Stav:					</a:t>
            </a:r>
          </a:p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</p:txBody>
      </p:sp>
      <p:sp>
        <p:nvSpPr>
          <p:cNvPr id="4" name="Tlačítko akce: Dopředu nebo Další 3">
            <a:hlinkClick r:id="rId2" action="ppaction://hlinksldjump" highlightClick="1"/>
          </p:cNvPr>
          <p:cNvSpPr/>
          <p:nvPr/>
        </p:nvSpPr>
        <p:spPr>
          <a:xfrm>
            <a:off x="7524750" y="5876925"/>
            <a:ext cx="863600" cy="6477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smtClean="0"/>
              <a:t>Základní údaje:</a:t>
            </a:r>
            <a:endParaRPr lang="cs-CZ" dirty="0"/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Jméno a příjmení:	Ota Pavel (Ota Popper)	</a:t>
            </a:r>
          </a:p>
          <a:p>
            <a:pPr eaLnBrk="1" hangingPunct="1"/>
            <a:r>
              <a:rPr lang="cs-CZ" smtClean="0"/>
              <a:t> Adresa:	Praha, Buštěhrad			</a:t>
            </a:r>
          </a:p>
          <a:p>
            <a:pPr eaLnBrk="1" hangingPunct="1"/>
            <a:r>
              <a:rPr lang="cs-CZ" smtClean="0"/>
              <a:t>Datum narození: 1930			</a:t>
            </a:r>
          </a:p>
          <a:p>
            <a:pPr eaLnBrk="1" hangingPunct="1"/>
            <a:r>
              <a:rPr lang="cs-CZ" smtClean="0"/>
              <a:t>Datum úmrtí:  1973</a:t>
            </a:r>
          </a:p>
          <a:p>
            <a:pPr eaLnBrk="1" hangingPunct="1"/>
            <a:r>
              <a:rPr lang="cs-CZ" smtClean="0"/>
              <a:t>Stav: ženatý</a:t>
            </a:r>
          </a:p>
          <a:p>
            <a:pPr eaLnBrk="1" hangingPunct="1"/>
            <a:endParaRPr lang="cs-CZ" smtClean="0"/>
          </a:p>
        </p:txBody>
      </p:sp>
      <p:sp>
        <p:nvSpPr>
          <p:cNvPr id="4" name="Tlačítko akce: Začátek 3">
            <a:hlinkClick r:id="rId2" action="ppaction://hlinksldjump" highlightClick="1"/>
          </p:cNvPr>
          <p:cNvSpPr/>
          <p:nvPr/>
        </p:nvSpPr>
        <p:spPr>
          <a:xfrm>
            <a:off x="7596188" y="5373688"/>
            <a:ext cx="936625" cy="8636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smtClean="0"/>
              <a:t>vzdělání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Za 2. světové války učeň v kladenských dolech</a:t>
            </a:r>
          </a:p>
          <a:p>
            <a:pPr eaLnBrk="1" hangingPunct="1"/>
            <a:r>
              <a:rPr lang="cs-CZ" smtClean="0"/>
              <a:t>Po válce si dodělal dálkově maturitu</a:t>
            </a:r>
          </a:p>
        </p:txBody>
      </p:sp>
      <p:sp>
        <p:nvSpPr>
          <p:cNvPr id="4" name="Tlačítko akce: Začátek 3">
            <a:hlinkClick r:id="rId2" action="ppaction://hlinksldjump" highlightClick="1"/>
          </p:cNvPr>
          <p:cNvSpPr/>
          <p:nvPr/>
        </p:nvSpPr>
        <p:spPr>
          <a:xfrm>
            <a:off x="7524750" y="5876925"/>
            <a:ext cx="1150938" cy="6477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smtClean="0"/>
              <a:t>Pracovní zkušenosti</a:t>
            </a:r>
            <a:endParaRPr lang="cs-CZ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i="1" smtClean="0">
                <a:latin typeface="Calibri" pitchFamily="34" charset="0"/>
              </a:rPr>
              <a:t>sportovní redaktor v rozhlasu</a:t>
            </a:r>
          </a:p>
          <a:p>
            <a:pPr eaLnBrk="1" hangingPunct="1"/>
            <a:r>
              <a:rPr lang="cs-CZ" i="1" smtClean="0">
                <a:latin typeface="Calibri" pitchFamily="34" charset="0"/>
              </a:rPr>
              <a:t>sportovní redaktor v časopisech Stadion a Československý voják</a:t>
            </a:r>
            <a:endParaRPr lang="cs-CZ" smtClean="0"/>
          </a:p>
        </p:txBody>
      </p:sp>
      <p:sp>
        <p:nvSpPr>
          <p:cNvPr id="4" name="Tlačítko akce: Začátek 3">
            <a:hlinkClick r:id="rId2" action="ppaction://hlinksldjump" highlightClick="1"/>
          </p:cNvPr>
          <p:cNvSpPr/>
          <p:nvPr/>
        </p:nvSpPr>
        <p:spPr>
          <a:xfrm>
            <a:off x="7451725" y="5805488"/>
            <a:ext cx="1008063" cy="71913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Záliby, které ovlivnily jeho tvorbu</a:t>
            </a:r>
            <a:endParaRPr lang="cs-CZ" dirty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Sport – v jeho povídkách nejde jen o popis fyzické zdatnosti jedince a jeho úspěchy, ale také o něj samotného – rozbor kvalit člověka</a:t>
            </a:r>
          </a:p>
          <a:p>
            <a:pPr>
              <a:buFont typeface="Wingdings 2" pitchFamily="18" charset="2"/>
              <a:buNone/>
            </a:pPr>
            <a:endParaRPr lang="cs-CZ" sz="1400" smtClean="0"/>
          </a:p>
          <a:p>
            <a:r>
              <a:rPr lang="cs-CZ" smtClean="0"/>
              <a:t>Rybaření - ve svých povídkách vzpomíná jak na své začátky s tatínkem na Berounce, ale i pozdější zážitky s vodou a rybami</a:t>
            </a:r>
          </a:p>
        </p:txBody>
      </p:sp>
      <p:sp>
        <p:nvSpPr>
          <p:cNvPr id="5" name="Tlačítko akce: Začátek 4">
            <a:hlinkClick r:id="rId2" action="ppaction://hlinksldjump" highlightClick="1"/>
          </p:cNvPr>
          <p:cNvSpPr/>
          <p:nvPr/>
        </p:nvSpPr>
        <p:spPr>
          <a:xfrm>
            <a:off x="6858000" y="5929313"/>
            <a:ext cx="714375" cy="64293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smtClean="0"/>
              <a:t>Témata v jeho tvorbě</a:t>
            </a:r>
            <a:endParaRPr lang="cs-CZ" dirty="0"/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 2" pitchFamily="18" charset="2"/>
              <a:buChar char=""/>
            </a:pPr>
            <a:r>
              <a:rPr lang="cs-CZ" i="1" smtClean="0">
                <a:latin typeface="Calibri" pitchFamily="34" charset="0"/>
              </a:rPr>
              <a:t>Sportovní tematika (Dukla mezi mrakodrapy, Plná bedna šampaňského, Syn celerového krále,…)</a:t>
            </a:r>
          </a:p>
          <a:p>
            <a:pPr lvl="1" eaLnBrk="1" hangingPunct="1">
              <a:buFont typeface="Wingdings 2" pitchFamily="18" charset="2"/>
              <a:buChar char=""/>
            </a:pPr>
            <a:endParaRPr lang="cs-CZ" i="1" smtClean="0">
              <a:latin typeface="Calibri" pitchFamily="34" charset="0"/>
            </a:endParaRPr>
          </a:p>
          <a:p>
            <a:pPr lvl="1" eaLnBrk="1" hangingPunct="1">
              <a:buFont typeface="Wingdings 2" pitchFamily="18" charset="2"/>
              <a:buNone/>
            </a:pPr>
            <a:endParaRPr lang="cs-CZ" i="1" smtClean="0">
              <a:latin typeface="Calibri" pitchFamily="34" charset="0"/>
            </a:endParaRPr>
          </a:p>
          <a:p>
            <a:pPr lvl="1" eaLnBrk="1" hangingPunct="1">
              <a:buFont typeface="Wingdings 2" pitchFamily="18" charset="2"/>
              <a:buChar char=""/>
            </a:pPr>
            <a:r>
              <a:rPr lang="cs-CZ" i="1" smtClean="0">
                <a:latin typeface="Calibri" pitchFamily="34" charset="0"/>
              </a:rPr>
              <a:t>Literatura s autobiografickými prvky z jeho dětství (Smrt krásných srnců)</a:t>
            </a:r>
          </a:p>
        </p:txBody>
      </p:sp>
      <p:sp>
        <p:nvSpPr>
          <p:cNvPr id="4" name="Tlačítko akce: Začátek 3">
            <a:hlinkClick r:id="rId2" action="ppaction://hlinksldjump" highlightClick="1"/>
          </p:cNvPr>
          <p:cNvSpPr/>
          <p:nvPr/>
        </p:nvSpPr>
        <p:spPr>
          <a:xfrm>
            <a:off x="7380288" y="5732463"/>
            <a:ext cx="936625" cy="6492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b="1" dirty="0" smtClean="0">
                <a:latin typeface="Calibri" pitchFamily="34" charset="0"/>
                <a:ea typeface="+mn-ea"/>
                <a:cs typeface="+mn-cs"/>
              </a:rPr>
              <a:t>Závěrečné informace:</a:t>
            </a:r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b="1" dirty="0" smtClean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buFont typeface="Wingdings 2" pitchFamily="18" charset="2"/>
              <a:buNone/>
            </a:pPr>
            <a:endParaRPr lang="cs-CZ" sz="1600" b="1" dirty="0" smtClean="0"/>
          </a:p>
          <a:p>
            <a:pPr eaLnBrk="1" hangingPunct="1"/>
            <a:r>
              <a:rPr lang="cs-CZ" sz="1800" b="1" dirty="0" smtClean="0">
                <a:latin typeface="Calibri" pitchFamily="34" charset="0"/>
              </a:rPr>
              <a:t>Zdroje:</a:t>
            </a:r>
            <a:endParaRPr lang="cs-CZ" sz="1800" dirty="0" smtClean="0"/>
          </a:p>
          <a:p>
            <a:pPr eaLnBrk="1" hangingPunct="1"/>
            <a:r>
              <a:rPr lang="cs-CZ" sz="1600" b="1" dirty="0" smtClean="0">
                <a:hlinkClick r:id="rId2"/>
              </a:rPr>
              <a:t>http://www.</a:t>
            </a:r>
            <a:r>
              <a:rPr lang="cs-CZ" sz="1600" b="1" dirty="0" err="1" smtClean="0">
                <a:hlinkClick r:id="rId2"/>
              </a:rPr>
              <a:t>otapavel.cz</a:t>
            </a:r>
            <a:r>
              <a:rPr lang="cs-CZ" sz="1600" b="1" dirty="0" smtClean="0">
                <a:hlinkClick r:id="rId2"/>
              </a:rPr>
              <a:t>/</a:t>
            </a:r>
            <a:r>
              <a:rPr lang="cs-CZ" sz="1600" b="1" dirty="0" smtClean="0"/>
              <a:t>  (aktuální k 3. březnu 2012)</a:t>
            </a:r>
          </a:p>
          <a:p>
            <a:pPr eaLnBrk="1" hangingPunct="1"/>
            <a:r>
              <a:rPr lang="cs-CZ" sz="1600" b="1" dirty="0" smtClean="0"/>
              <a:t>POLÁŠKOVÁ, Taťána, Dagmar MILOTOVÁ a Zuzana DVOŘÁKOVÁ. Literatura: přehled středoškolského učiva : [včetně současné literatury. 2. </a:t>
            </a:r>
            <a:r>
              <a:rPr lang="cs-CZ" sz="1600" b="1" dirty="0" err="1" smtClean="0"/>
              <a:t>vyd</a:t>
            </a:r>
            <a:r>
              <a:rPr lang="cs-CZ" sz="1600" b="1" dirty="0" smtClean="0"/>
              <a:t>. Třebíč: Petra </a:t>
            </a:r>
            <a:r>
              <a:rPr lang="cs-CZ" sz="1600" b="1" dirty="0" err="1" smtClean="0"/>
              <a:t>Velanová</a:t>
            </a:r>
            <a:r>
              <a:rPr lang="cs-CZ" sz="1600" b="1" dirty="0" smtClean="0"/>
              <a:t>, 2006, 207 s. Maturita. ISBN 80-902-5716-X. </a:t>
            </a:r>
          </a:p>
          <a:p>
            <a:pPr>
              <a:buFont typeface="Wingdings 2" pitchFamily="18" charset="2"/>
              <a:buNone/>
            </a:pPr>
            <a:endParaRPr lang="cs-CZ" sz="1600" b="1" dirty="0" smtClean="0"/>
          </a:p>
          <a:p>
            <a:pPr>
              <a:buFont typeface="Wingdings 2" pitchFamily="18" charset="2"/>
              <a:buNone/>
            </a:pPr>
            <a:endParaRPr lang="cs-CZ" sz="1600" b="1" dirty="0" smtClean="0"/>
          </a:p>
          <a:p>
            <a:r>
              <a:rPr lang="cs-CZ" sz="1600" b="1" dirty="0" smtClean="0"/>
              <a:t>Ostatní objekty a text je vlastní originální tvorbou autora nebo jsou součástí </a:t>
            </a:r>
            <a:r>
              <a:rPr lang="cs-CZ" sz="1600" b="1" smtClean="0"/>
              <a:t>softwaru </a:t>
            </a:r>
            <a:r>
              <a:rPr lang="cs-CZ" sz="1600" smtClean="0"/>
              <a:t>Microsoft ® Office </a:t>
            </a:r>
          </a:p>
          <a:p>
            <a:pPr>
              <a:buNone/>
            </a:pPr>
            <a:endParaRPr lang="cs-CZ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255</Words>
  <Application>Microsoft Office PowerPoint</Application>
  <PresentationFormat>Předvádění na obrazovce (4:3)</PresentationFormat>
  <Paragraphs>46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MS Mincho</vt:lpstr>
      <vt:lpstr>Cesta</vt:lpstr>
      <vt:lpstr>Oty Pavla</vt:lpstr>
      <vt:lpstr>Snímek 2</vt:lpstr>
      <vt:lpstr>Základní údaje: </vt:lpstr>
      <vt:lpstr>Základní údaje:</vt:lpstr>
      <vt:lpstr>vzdělání</vt:lpstr>
      <vt:lpstr>Pracovní zkušenosti</vt:lpstr>
      <vt:lpstr>Záliby, které ovlivnily jeho tvorbu</vt:lpstr>
      <vt:lpstr>Témata v jeho tvorbě</vt:lpstr>
      <vt:lpstr>Závěrečné informace: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Ota Pavel</dc:title>
  <dc:creator>uživatel</dc:creator>
  <cp:lastModifiedBy> </cp:lastModifiedBy>
  <cp:revision>19</cp:revision>
  <dcterms:created xsi:type="dcterms:W3CDTF">2012-03-19T20:02:15Z</dcterms:created>
  <dcterms:modified xsi:type="dcterms:W3CDTF">2012-06-06T13:38:20Z</dcterms:modified>
</cp:coreProperties>
</file>