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754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4445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175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714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377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4470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478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2197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311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664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599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725C6-5CEE-45D3-A887-97BA64AA971C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B1B40-52CA-4804-89F4-0216D4885B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159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upload.wikimedia.org/wikipedia/commons/a/ab/Sansevieria_trifasciata_and_Ficus_pumila_%27Variegata%27_2448px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Sansevieria_trifasciata2.jpg" TargetMode="External"/><Relationship Id="rId3" Type="http://schemas.openxmlformats.org/officeDocument/2006/relationships/hyperlink" Target="http://commons.wikimedia.org/wiki/File:Sansevieria_trifasciata_Plant_3264px.jpg" TargetMode="External"/><Relationship Id="rId7" Type="http://schemas.openxmlformats.org/officeDocument/2006/relationships/hyperlink" Target="http://commons.wikimedia.org/wiki/File:Snake_plant.jpg" TargetMode="External"/><Relationship Id="rId2" Type="http://schemas.openxmlformats.org/officeDocument/2006/relationships/hyperlink" Target="http://commons.wikimedia.org/wiki/Sansevieria_trifasciat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Sansevieria_trifasciata_flowers.JPG" TargetMode="External"/><Relationship Id="rId11" Type="http://schemas.openxmlformats.org/officeDocument/2006/relationships/hyperlink" Target="http://commons.wikimedia.org/wiki/File:Sansevieria_trifasciata_and_Ficus_pumila_%27Variegata%27_2448px.jpg" TargetMode="External"/><Relationship Id="rId5" Type="http://schemas.openxmlformats.org/officeDocument/2006/relationships/hyperlink" Target="http://commons.wikimedia.org/wiki/File:Sansevieria_trifasciata_cv_GoldenHahnii_pm.jpg" TargetMode="External"/><Relationship Id="rId10" Type="http://schemas.openxmlformats.org/officeDocument/2006/relationships/hyperlink" Target="//en.wikipedia.org/wiki/Sansevieria_trifasciata" TargetMode="External"/><Relationship Id="rId4" Type="http://schemas.openxmlformats.org/officeDocument/2006/relationships/hyperlink" Target="http://commons.wikimedia.org/wiki/User:PeterMansfeld" TargetMode="External"/><Relationship Id="rId9" Type="http://schemas.openxmlformats.org/officeDocument/2006/relationships/hyperlink" Target="http://commons.wikimedia.org/wiki/File:Sansevieria_trifasciata_pm.jp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d/da/Sansevieria_trifasciata_Plant_3264px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3/38/Sansevieria_trifasciata_cv_GoldenHahnii_pm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/upload.wikimedia.org/wikipedia/commons/3/37/Sansevieria_trifasciata_flowers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9/91/Snake_plant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2/26/Sansevieria_trifasciata_pm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//upload.wikimedia.org/wikipedia/commons/5/56/Sansevieria_trifasciata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err="1"/>
              <a:t>Sansevieria</a:t>
            </a:r>
            <a:r>
              <a:rPr lang="cs-CZ" b="1" dirty="0"/>
              <a:t> </a:t>
            </a:r>
            <a:r>
              <a:rPr lang="cs-CZ" b="1" dirty="0" err="1"/>
              <a:t>trifasciata</a:t>
            </a:r>
            <a:r>
              <a:rPr lang="cs-CZ" b="1" dirty="0"/>
              <a:t>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 err="1"/>
              <a:t>tenura</a:t>
            </a:r>
            <a:r>
              <a:rPr lang="cs-CZ" b="1" dirty="0"/>
              <a:t> </a:t>
            </a:r>
            <a:r>
              <a:rPr lang="cs-CZ" b="1" dirty="0" err="1"/>
              <a:t>páskatá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501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Choroby </a:t>
            </a:r>
            <a:r>
              <a:rPr lang="cs-CZ" dirty="0" err="1" smtClean="0"/>
              <a:t>aškůdci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/>
              <a:t>Choroby: </a:t>
            </a:r>
            <a:r>
              <a:rPr lang="cs-CZ" dirty="0"/>
              <a:t>fyziologické, houbové</a:t>
            </a:r>
          </a:p>
          <a:p>
            <a:r>
              <a:rPr lang="cs-CZ" i="1" dirty="0"/>
              <a:t>Škůdci:</a:t>
            </a:r>
            <a:r>
              <a:rPr lang="cs-CZ" dirty="0"/>
              <a:t> puklice, štítenky.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736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le:Sansevieria trifasciata and Ficus pumila 'Variegata' 2448px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4876150" cy="650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 flipH="1" flipV="1">
            <a:off x="6372200" y="624660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7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7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Obrázky: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400" dirty="0" smtClean="0"/>
              <a:t>Č. 1 - </a:t>
            </a:r>
            <a:r>
              <a:rPr lang="cs-CZ" sz="1400" dirty="0"/>
              <a:t>Derek </a:t>
            </a:r>
            <a:r>
              <a:rPr lang="cs-CZ" sz="1400" dirty="0" err="1"/>
              <a:t>Ramsey</a:t>
            </a:r>
            <a:r>
              <a:rPr lang="cs-CZ" sz="1400" dirty="0"/>
              <a:t> </a:t>
            </a:r>
            <a:r>
              <a:rPr lang="cs-CZ" sz="1400" dirty="0" smtClean="0"/>
              <a:t>; </a:t>
            </a:r>
            <a:r>
              <a:rPr lang="cs-CZ" sz="1400" i="1" dirty="0" err="1">
                <a:hlinkClick r:id="rId2" action="ppaction://hlinkfile" tooltip="Sansevieria trifasciata"/>
              </a:rPr>
              <a:t>Sansevieria</a:t>
            </a:r>
            <a:r>
              <a:rPr lang="cs-CZ" sz="1400" i="1" dirty="0">
                <a:hlinkClick r:id="rId2" action="ppaction://hlinkfile" tooltip="Sansevieria trifasciata"/>
              </a:rPr>
              <a:t> </a:t>
            </a:r>
            <a:r>
              <a:rPr lang="cs-CZ" sz="1400" i="1" dirty="0" err="1" smtClean="0">
                <a:hlinkClick r:id="rId2" action="ppaction://hlinkfile" tooltip="Sansevieria trifasciata"/>
              </a:rPr>
              <a:t>trifasciata</a:t>
            </a:r>
            <a:r>
              <a:rPr lang="cs-CZ" sz="1400" i="1" dirty="0"/>
              <a:t>; </a:t>
            </a:r>
            <a:r>
              <a:rPr lang="cs-CZ" sz="1400" i="1" dirty="0">
                <a:hlinkClick r:id="rId3"/>
              </a:rPr>
              <a:t>http://</a:t>
            </a:r>
            <a:r>
              <a:rPr lang="cs-CZ" sz="1400" i="1" dirty="0" smtClean="0">
                <a:hlinkClick r:id="rId3"/>
              </a:rPr>
              <a:t>commons.wikimedia.org/wiki/File:Sansevieria_trifasciata_Plant_3264px.jpg</a:t>
            </a:r>
            <a:r>
              <a:rPr lang="cs-CZ" sz="1400" i="1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/>
          </a:p>
          <a:p>
            <a:r>
              <a:rPr lang="cs-CZ" sz="1400" i="1" dirty="0" smtClean="0"/>
              <a:t>č,. 2 - </a:t>
            </a:r>
            <a:r>
              <a:rPr lang="cs-CZ" sz="1400" dirty="0">
                <a:hlinkClick r:id="rId4" action="ppaction://hlinkfile" tooltip="User:PeterMansfeld"/>
              </a:rPr>
              <a:t>Peter A. </a:t>
            </a:r>
            <a:r>
              <a:rPr lang="cs-CZ" sz="1400" dirty="0" smtClean="0">
                <a:hlinkClick r:id="rId4" action="ppaction://hlinkfile" tooltip="User:PeterMansfeld"/>
              </a:rPr>
              <a:t>Mansfeld</a:t>
            </a:r>
            <a:r>
              <a:rPr lang="cs-CZ" sz="1400" dirty="0" smtClean="0"/>
              <a:t>; </a:t>
            </a:r>
            <a:r>
              <a:rPr lang="de-DE" sz="1400" dirty="0"/>
              <a:t>Sansevieria </a:t>
            </a:r>
            <a:r>
              <a:rPr lang="de-DE" sz="1400" dirty="0" err="1"/>
              <a:t>trifasciata</a:t>
            </a:r>
            <a:r>
              <a:rPr lang="de-DE" sz="1400" dirty="0"/>
              <a:t> cv. Golden </a:t>
            </a:r>
            <a:r>
              <a:rPr lang="de-DE" sz="1400" dirty="0" err="1" smtClean="0"/>
              <a:t>Hahnii</a:t>
            </a:r>
            <a:r>
              <a:rPr lang="cs-CZ" sz="1400" dirty="0"/>
              <a:t>; </a:t>
            </a:r>
            <a:r>
              <a:rPr lang="cs-CZ" sz="1400" dirty="0">
                <a:hlinkClick r:id="rId5"/>
              </a:rPr>
              <a:t>http://</a:t>
            </a:r>
            <a:r>
              <a:rPr lang="cs-CZ" sz="1400" dirty="0" smtClean="0">
                <a:hlinkClick r:id="rId5"/>
              </a:rPr>
              <a:t>commons.wikimedia.org/wiki/</a:t>
            </a:r>
            <a:r>
              <a:rPr lang="cs-CZ" sz="1400" dirty="0" err="1" smtClean="0">
                <a:hlinkClick r:id="rId5"/>
              </a:rPr>
              <a:t>File:Sansevieria_trifasciata_cv_GoldenHahnii_pm.jpg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3 </a:t>
            </a:r>
            <a:r>
              <a:rPr lang="cs-CZ" sz="1400" dirty="0"/>
              <a:t>-  </a:t>
            </a:r>
            <a:r>
              <a:rPr lang="cs-CZ" sz="1400" dirty="0">
                <a:hlinkClick r:id="rId6"/>
              </a:rPr>
              <a:t>http://</a:t>
            </a:r>
            <a:r>
              <a:rPr lang="cs-CZ" sz="1400" dirty="0" smtClean="0">
                <a:hlinkClick r:id="rId6"/>
              </a:rPr>
              <a:t>commons.wikimedia.org/wiki/</a:t>
            </a:r>
            <a:r>
              <a:rPr lang="cs-CZ" sz="1400" dirty="0" err="1" smtClean="0">
                <a:hlinkClick r:id="rId6"/>
              </a:rPr>
              <a:t>File:Sansevieria_trifasciata_flowers.JPG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4 - </a:t>
            </a:r>
            <a:r>
              <a:rPr lang="cs-CZ" sz="1400" dirty="0"/>
              <a:t>Martin </a:t>
            </a:r>
            <a:r>
              <a:rPr lang="cs-CZ" sz="1400" dirty="0" err="1"/>
              <a:t>Olsson</a:t>
            </a:r>
            <a:r>
              <a:rPr lang="cs-CZ" sz="1400" dirty="0"/>
              <a:t> </a:t>
            </a:r>
            <a:r>
              <a:rPr lang="cs-CZ" sz="1400" dirty="0" smtClean="0"/>
              <a:t>; </a:t>
            </a:r>
            <a:r>
              <a:rPr lang="cs-CZ" sz="1400" i="1" dirty="0" err="1"/>
              <a:t>Sansevieria</a:t>
            </a:r>
            <a:r>
              <a:rPr lang="cs-CZ" sz="1400" i="1" dirty="0"/>
              <a:t> </a:t>
            </a:r>
            <a:r>
              <a:rPr lang="cs-CZ" sz="1400" i="1" dirty="0" err="1" smtClean="0"/>
              <a:t>trifasciata</a:t>
            </a:r>
            <a:r>
              <a:rPr lang="cs-CZ" sz="1400" i="1" dirty="0"/>
              <a:t>; </a:t>
            </a:r>
            <a:r>
              <a:rPr lang="cs-CZ" sz="1400" i="1" dirty="0">
                <a:hlinkClick r:id="rId7"/>
              </a:rPr>
              <a:t>http://</a:t>
            </a:r>
            <a:r>
              <a:rPr lang="cs-CZ" sz="1400" i="1" dirty="0" smtClean="0">
                <a:hlinkClick r:id="rId7"/>
              </a:rPr>
              <a:t>commons.wikimedia.org/wiki/</a:t>
            </a:r>
            <a:r>
              <a:rPr lang="cs-CZ" sz="1400" i="1" dirty="0" err="1" smtClean="0">
                <a:hlinkClick r:id="rId7"/>
              </a:rPr>
              <a:t>File:Snake_plant.jpg</a:t>
            </a:r>
            <a:r>
              <a:rPr lang="cs-CZ" sz="1400" i="1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/>
          </a:p>
          <a:p>
            <a:r>
              <a:rPr lang="cs-CZ" sz="1400" i="1" dirty="0" smtClean="0"/>
              <a:t>Č. 5 – </a:t>
            </a:r>
            <a:r>
              <a:rPr lang="cs-CZ" sz="1400" dirty="0"/>
              <a:t>KENPEI; </a:t>
            </a:r>
            <a:r>
              <a:rPr lang="cs-CZ" sz="1400" dirty="0" err="1"/>
              <a:t>Sansevieria</a:t>
            </a:r>
            <a:r>
              <a:rPr lang="cs-CZ" sz="1400" dirty="0"/>
              <a:t> </a:t>
            </a:r>
            <a:r>
              <a:rPr lang="cs-CZ" sz="1400" dirty="0" err="1" smtClean="0"/>
              <a:t>trifasciata</a:t>
            </a:r>
            <a:r>
              <a:rPr lang="cs-CZ" sz="1400" dirty="0"/>
              <a:t>; </a:t>
            </a:r>
            <a:r>
              <a:rPr lang="cs-CZ" sz="1400" dirty="0">
                <a:hlinkClick r:id="rId8"/>
              </a:rPr>
              <a:t>http://</a:t>
            </a:r>
            <a:r>
              <a:rPr lang="cs-CZ" sz="1400" dirty="0" smtClean="0">
                <a:hlinkClick r:id="rId8"/>
              </a:rPr>
              <a:t>commons.wikimedia.org/wiki/File:Sansevieria_trifasciata2.jpg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/>
          </a:p>
          <a:p>
            <a:r>
              <a:rPr lang="cs-CZ" sz="1400" i="1" dirty="0" smtClean="0"/>
              <a:t>Č. 6 - </a:t>
            </a:r>
            <a:r>
              <a:rPr lang="cs-CZ" sz="1400" dirty="0">
                <a:hlinkClick r:id="rId4" action="ppaction://hlinkfile" tooltip="User:PeterMansfeld"/>
              </a:rPr>
              <a:t>Peter A. </a:t>
            </a:r>
            <a:r>
              <a:rPr lang="cs-CZ" sz="1400" dirty="0" smtClean="0">
                <a:hlinkClick r:id="rId4" action="ppaction://hlinkfile" tooltip="User:PeterMansfeld"/>
              </a:rPr>
              <a:t>Mansfeld</a:t>
            </a:r>
            <a:r>
              <a:rPr lang="cs-CZ" sz="1400" dirty="0" smtClean="0"/>
              <a:t>; </a:t>
            </a:r>
            <a:r>
              <a:rPr lang="de-DE" sz="1400" dirty="0"/>
              <a:t>Sansevieria </a:t>
            </a:r>
            <a:r>
              <a:rPr lang="de-DE" sz="1400" dirty="0" err="1" smtClean="0"/>
              <a:t>trifasciata</a:t>
            </a:r>
            <a:r>
              <a:rPr lang="cs-CZ" sz="1400" dirty="0"/>
              <a:t>; </a:t>
            </a:r>
            <a:r>
              <a:rPr lang="cs-CZ" sz="1400" dirty="0">
                <a:hlinkClick r:id="rId9"/>
              </a:rPr>
              <a:t>http://</a:t>
            </a:r>
            <a:r>
              <a:rPr lang="cs-CZ" sz="1400" dirty="0" smtClean="0">
                <a:hlinkClick r:id="rId9"/>
              </a:rPr>
              <a:t>commons.wikimedia.org/wiki/</a:t>
            </a:r>
            <a:r>
              <a:rPr lang="cs-CZ" sz="1400" dirty="0" err="1" smtClean="0">
                <a:hlinkClick r:id="rId9"/>
              </a:rPr>
              <a:t>File:Sansevieria_trifasciata_pm.jpg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7 - </a:t>
            </a:r>
            <a:r>
              <a:rPr lang="cs-CZ" sz="1400" dirty="0"/>
              <a:t>Derek </a:t>
            </a:r>
            <a:r>
              <a:rPr lang="cs-CZ" sz="1400" dirty="0" err="1"/>
              <a:t>Ramsey</a:t>
            </a:r>
            <a:r>
              <a:rPr lang="cs-CZ" sz="1400" dirty="0"/>
              <a:t> </a:t>
            </a:r>
            <a:r>
              <a:rPr lang="cs-CZ" sz="1400" dirty="0" smtClean="0"/>
              <a:t>; </a:t>
            </a:r>
            <a:r>
              <a:rPr lang="cs-CZ" sz="1400" i="1" dirty="0" err="1">
                <a:hlinkClick r:id="rId10" action="ppaction://hlinkfile" tooltip="en:Sansevieria trifasciata"/>
              </a:rPr>
              <a:t>Sansevieria</a:t>
            </a:r>
            <a:r>
              <a:rPr lang="cs-CZ" sz="1400" i="1" dirty="0">
                <a:hlinkClick r:id="rId10" action="ppaction://hlinkfile" tooltip="en:Sansevieria trifasciata"/>
              </a:rPr>
              <a:t> </a:t>
            </a:r>
            <a:r>
              <a:rPr lang="cs-CZ" sz="1400" i="1" dirty="0" err="1" smtClean="0">
                <a:hlinkClick r:id="rId10" action="ppaction://hlinkfile" tooltip="en:Sansevieria trifasciata"/>
              </a:rPr>
              <a:t>trifasciata</a:t>
            </a:r>
            <a:r>
              <a:rPr lang="cs-CZ" sz="1400" i="1" dirty="0"/>
              <a:t>; </a:t>
            </a:r>
            <a:r>
              <a:rPr lang="cs-CZ" sz="1400" i="1" dirty="0">
                <a:hlinkClick r:id="rId11"/>
              </a:rPr>
              <a:t>http://commons.wikimedia.org/wiki/File:Sansevieria_trifasciata_and_Ficus_pumila_%</a:t>
            </a:r>
            <a:r>
              <a:rPr lang="cs-CZ" sz="1400" i="1" dirty="0" smtClean="0">
                <a:hlinkClick r:id="rId11"/>
              </a:rPr>
              <a:t>27Variegata%27_2448px.jpg</a:t>
            </a:r>
            <a:r>
              <a:rPr lang="cs-CZ" sz="1400" i="1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41151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Závěrečné informace</a:t>
            </a:r>
          </a:p>
        </p:txBody>
      </p:sp>
      <p:sp>
        <p:nvSpPr>
          <p:cNvPr id="12291" name="Zástupný symbol pro obsah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Ostatní objekty a text je vlastní originální tvorbou autora nebo jsou součástí </a:t>
            </a:r>
            <a:r>
              <a:rPr lang="cs-CZ" sz="1600" b="1"/>
              <a:t>softwaru </a:t>
            </a:r>
            <a:r>
              <a:rPr lang="cs-CZ" sz="1600"/>
              <a:t>Microsoft </a:t>
            </a:r>
            <a:r>
              <a:rPr lang="cs-CZ" sz="1600" baseline="30000"/>
              <a:t>® </a:t>
            </a:r>
            <a:r>
              <a:rPr lang="cs-CZ" sz="1600"/>
              <a:t>Office 2010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cs-CZ" sz="1600" b="1"/>
          </a:p>
        </p:txBody>
      </p:sp>
    </p:spTree>
    <p:extLst>
      <p:ext uri="{BB962C8B-B14F-4D97-AF65-F5344CB8AC3E}">
        <p14:creationId xmlns:p14="http://schemas.microsoft.com/office/powerpoint/2010/main" val="357700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ansevieria trifasciata Plant 3264px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740352" y="6038364"/>
            <a:ext cx="63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1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05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trsovitý vzrůst, listy mečovité, stříbřitě mramorované, dužnaté, až 1m </a:t>
            </a:r>
            <a:r>
              <a:rPr lang="cs-CZ" dirty="0" smtClean="0"/>
              <a:t>dlouhé</a:t>
            </a:r>
          </a:p>
          <a:p>
            <a:r>
              <a:rPr lang="cs-CZ" dirty="0"/>
              <a:t>v</a:t>
            </a:r>
            <a:r>
              <a:rPr lang="cs-CZ" dirty="0" smtClean="0"/>
              <a:t> </a:t>
            </a:r>
            <a:r>
              <a:rPr lang="cs-CZ" dirty="0"/>
              <a:t>zemi má podzemní </a:t>
            </a:r>
            <a:r>
              <a:rPr lang="cs-CZ" dirty="0" smtClean="0"/>
              <a:t>oddenky</a:t>
            </a:r>
          </a:p>
          <a:p>
            <a:r>
              <a:rPr lang="cs-CZ" b="1" dirty="0" smtClean="0"/>
              <a:t>S</a:t>
            </a:r>
            <a:r>
              <a:rPr lang="cs-CZ" b="1" dirty="0"/>
              <a:t>. t. ,</a:t>
            </a:r>
            <a:r>
              <a:rPr lang="cs-CZ" b="1" dirty="0" err="1"/>
              <a:t>Laurentii</a:t>
            </a:r>
            <a:r>
              <a:rPr lang="cs-CZ" b="1" dirty="0"/>
              <a:t>, - </a:t>
            </a:r>
            <a:r>
              <a:rPr lang="cs-CZ" dirty="0"/>
              <a:t>má žluté pruhy na okrajích </a:t>
            </a:r>
            <a:r>
              <a:rPr lang="cs-CZ" dirty="0" smtClean="0"/>
              <a:t>listů</a:t>
            </a:r>
            <a:r>
              <a:rPr lang="cs-CZ" b="1" dirty="0" smtClean="0"/>
              <a:t>                                                            </a:t>
            </a:r>
            <a:endParaRPr lang="cs-CZ" dirty="0"/>
          </a:p>
          <a:p>
            <a:r>
              <a:rPr lang="cs-CZ" b="1" dirty="0" smtClean="0"/>
              <a:t>S</a:t>
            </a:r>
            <a:r>
              <a:rPr lang="cs-CZ" b="1" dirty="0"/>
              <a:t>. t. ,</a:t>
            </a:r>
            <a:r>
              <a:rPr lang="cs-CZ" b="1" dirty="0" err="1"/>
              <a:t>Hahnii</a:t>
            </a:r>
            <a:r>
              <a:rPr lang="cs-CZ" b="1" dirty="0"/>
              <a:t>, - </a:t>
            </a:r>
            <a:r>
              <a:rPr lang="cs-CZ" dirty="0"/>
              <a:t>nízký vzrůst, listy vyrůstají v kornoutu.</a:t>
            </a:r>
          </a:p>
        </p:txBody>
      </p:sp>
    </p:spTree>
    <p:extLst>
      <p:ext uri="{BB962C8B-B14F-4D97-AF65-F5344CB8AC3E}">
        <p14:creationId xmlns:p14="http://schemas.microsoft.com/office/powerpoint/2010/main" val="292578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Sansevieria trifasciata cv GoldenHahnii p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17240"/>
            <a:ext cx="381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4393744" y="590863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2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084168" y="558924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Golden</a:t>
            </a:r>
            <a:r>
              <a:rPr lang="cs-CZ" b="1" dirty="0" smtClean="0"/>
              <a:t> </a:t>
            </a:r>
            <a:r>
              <a:rPr lang="cs-CZ" b="1" dirty="0" err="1" smtClean="0"/>
              <a:t>Hahnii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6513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Kvetení: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většinou v </a:t>
            </a:r>
            <a:r>
              <a:rPr lang="cs-CZ" dirty="0" smtClean="0"/>
              <a:t>létě</a:t>
            </a:r>
          </a:p>
          <a:p>
            <a:r>
              <a:rPr lang="cs-CZ" dirty="0" smtClean="0"/>
              <a:t>květy zelené</a:t>
            </a:r>
          </a:p>
          <a:p>
            <a:r>
              <a:rPr lang="cs-CZ" dirty="0" smtClean="0"/>
              <a:t>můžeme </a:t>
            </a:r>
            <a:r>
              <a:rPr lang="cs-CZ" dirty="0"/>
              <a:t>je </a:t>
            </a:r>
            <a:r>
              <a:rPr lang="cs-CZ" dirty="0" smtClean="0"/>
              <a:t>odstraňovat</a:t>
            </a:r>
            <a:endParaRPr lang="cs-CZ" dirty="0"/>
          </a:p>
        </p:txBody>
      </p:sp>
      <p:pic>
        <p:nvPicPr>
          <p:cNvPr id="3074" name="Picture 2" descr="File:Sansevieria trifasciata flower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800196" cy="506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244408" y="6044302"/>
            <a:ext cx="70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Č- 3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48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Nároky: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u="sng" dirty="0"/>
              <a:t>světlo</a:t>
            </a:r>
            <a:r>
              <a:rPr lang="cs-CZ" dirty="0"/>
              <a:t> – snese přímé slunce, ale i stinné stanoviště</a:t>
            </a:r>
          </a:p>
          <a:p>
            <a:r>
              <a:rPr lang="cs-CZ" u="sng" dirty="0" smtClean="0"/>
              <a:t>teplota</a:t>
            </a:r>
            <a:r>
              <a:rPr lang="cs-CZ" dirty="0" smtClean="0"/>
              <a:t> </a:t>
            </a:r>
            <a:r>
              <a:rPr lang="cs-CZ" dirty="0"/>
              <a:t>– v létě 25</a:t>
            </a:r>
            <a:r>
              <a:rPr lang="cs-CZ" baseline="30000" dirty="0"/>
              <a:t>0</a:t>
            </a:r>
            <a:r>
              <a:rPr lang="cs-CZ" dirty="0"/>
              <a:t>C, v zimě 18-20</a:t>
            </a:r>
            <a:r>
              <a:rPr lang="cs-CZ" baseline="30000" dirty="0"/>
              <a:t>0</a:t>
            </a:r>
            <a:r>
              <a:rPr lang="cs-CZ" dirty="0"/>
              <a:t>C, snese i nižší teploty</a:t>
            </a:r>
          </a:p>
          <a:p>
            <a:r>
              <a:rPr lang="cs-CZ" u="sng" dirty="0" smtClean="0"/>
              <a:t>zálivka</a:t>
            </a:r>
            <a:r>
              <a:rPr lang="cs-CZ" dirty="0" smtClean="0"/>
              <a:t> </a:t>
            </a:r>
            <a:r>
              <a:rPr lang="cs-CZ" dirty="0"/>
              <a:t>– nesnáší přemokření, v létě 1x za týden, v zimě 1x za 3 týdny</a:t>
            </a:r>
          </a:p>
          <a:p>
            <a:r>
              <a:rPr lang="cs-CZ" u="sng" dirty="0" smtClean="0"/>
              <a:t>vzdušná </a:t>
            </a:r>
            <a:r>
              <a:rPr lang="cs-CZ" u="sng" dirty="0"/>
              <a:t>vlhkost </a:t>
            </a:r>
            <a:r>
              <a:rPr lang="cs-CZ" dirty="0"/>
              <a:t>– dobře snáší suchý vzduch</a:t>
            </a:r>
          </a:p>
          <a:p>
            <a:r>
              <a:rPr lang="cs-CZ" u="sng" dirty="0" smtClean="0"/>
              <a:t>substrát</a:t>
            </a:r>
            <a:r>
              <a:rPr lang="cs-CZ" dirty="0" smtClean="0"/>
              <a:t> </a:t>
            </a:r>
            <a:r>
              <a:rPr lang="cs-CZ" dirty="0"/>
              <a:t>– lehčí, propustný, pH 6</a:t>
            </a:r>
          </a:p>
          <a:p>
            <a:r>
              <a:rPr lang="cs-CZ" u="sng" dirty="0" smtClean="0"/>
              <a:t>přihnojování</a:t>
            </a:r>
            <a:r>
              <a:rPr lang="cs-CZ" dirty="0" smtClean="0"/>
              <a:t> </a:t>
            </a:r>
            <a:r>
              <a:rPr lang="cs-CZ" dirty="0"/>
              <a:t>– 1x za měsíc v době vegetace roztoky VSH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3798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Snake pl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68" y="563002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4708768" y="5908670"/>
            <a:ext cx="757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4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693336" y="590867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Laurentii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23125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Množení: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u="sng" dirty="0"/>
              <a:t>vegetativně</a:t>
            </a:r>
            <a:r>
              <a:rPr lang="cs-CZ" dirty="0"/>
              <a:t> – řízkováním. </a:t>
            </a:r>
            <a:endParaRPr lang="cs-CZ" dirty="0" smtClean="0"/>
          </a:p>
          <a:p>
            <a:r>
              <a:rPr lang="cs-CZ" dirty="0" smtClean="0"/>
              <a:t>Listové řízky:                </a:t>
            </a:r>
          </a:p>
          <a:p>
            <a:r>
              <a:rPr lang="cs-CZ" b="1" dirty="0" smtClean="0"/>
              <a:t>a</a:t>
            </a:r>
            <a:r>
              <a:rPr lang="cs-CZ" b="1" dirty="0"/>
              <a:t>) u </a:t>
            </a:r>
            <a:r>
              <a:rPr lang="cs-CZ" b="1" dirty="0" err="1"/>
              <a:t>zelenolistých</a:t>
            </a:r>
            <a:r>
              <a:rPr lang="cs-CZ" b="1" dirty="0"/>
              <a:t> kultivarů</a:t>
            </a:r>
            <a:r>
              <a:rPr lang="cs-CZ" dirty="0"/>
              <a:t> nařežeme </a:t>
            </a:r>
            <a:r>
              <a:rPr lang="cs-CZ" dirty="0" smtClean="0"/>
              <a:t> řízky </a:t>
            </a:r>
            <a:r>
              <a:rPr lang="cs-CZ" dirty="0"/>
              <a:t>5-7 cm dlouhé, spodní řeznou plochu </a:t>
            </a:r>
            <a:r>
              <a:rPr lang="cs-CZ" dirty="0" err="1"/>
              <a:t>nastimulujeme</a:t>
            </a:r>
            <a:r>
              <a:rPr lang="cs-CZ" dirty="0"/>
              <a:t>, </a:t>
            </a:r>
            <a:r>
              <a:rPr lang="cs-CZ" dirty="0" smtClean="0"/>
              <a:t>vrchní řeznou </a:t>
            </a:r>
            <a:r>
              <a:rPr lang="cs-CZ" dirty="0"/>
              <a:t>plochu zaprášíme dřevěným uhlím a pícháme na množárnu.</a:t>
            </a:r>
          </a:p>
          <a:p>
            <a:r>
              <a:rPr lang="cs-CZ" b="1" dirty="0" smtClean="0"/>
              <a:t>b</a:t>
            </a:r>
            <a:r>
              <a:rPr lang="cs-CZ" b="1" dirty="0"/>
              <a:t>) u kultivarů se žlutými okraji listů </a:t>
            </a:r>
            <a:r>
              <a:rPr lang="cs-CZ" dirty="0"/>
              <a:t>řízky 5-7 cm dlouhé, </a:t>
            </a:r>
            <a:r>
              <a:rPr lang="cs-CZ" dirty="0" smtClean="0"/>
              <a:t>vyřízneme </a:t>
            </a:r>
            <a:r>
              <a:rPr lang="cs-CZ" dirty="0"/>
              <a:t>zelenou část tak, aby zůstaly žluté okraje. </a:t>
            </a:r>
            <a:r>
              <a:rPr lang="cs-CZ" dirty="0" err="1"/>
              <a:t>Nastimulujeme</a:t>
            </a:r>
            <a:r>
              <a:rPr lang="cs-CZ" dirty="0"/>
              <a:t> a </a:t>
            </a:r>
            <a:r>
              <a:rPr lang="cs-CZ" dirty="0" smtClean="0"/>
              <a:t>pícháme </a:t>
            </a:r>
            <a:r>
              <a:rPr lang="cs-CZ" dirty="0"/>
              <a:t>na množárnu tak, aby se zelená část listu nedotýkala substrátu.</a:t>
            </a:r>
          </a:p>
          <a:p>
            <a:r>
              <a:rPr lang="cs-CZ" dirty="0" smtClean="0"/>
              <a:t>Po </a:t>
            </a:r>
            <a:r>
              <a:rPr lang="cs-CZ" dirty="0"/>
              <a:t>zakořenění hrnkujeme. </a:t>
            </a:r>
            <a:endParaRPr lang="cs-CZ" dirty="0" smtClean="0"/>
          </a:p>
          <a:p>
            <a:r>
              <a:rPr lang="cs-CZ" dirty="0" smtClean="0"/>
              <a:t>Prodejná </a:t>
            </a:r>
            <a:r>
              <a:rPr lang="cs-CZ" dirty="0"/>
              <a:t>rostlina za 1 rok.</a:t>
            </a:r>
          </a:p>
          <a:p>
            <a:r>
              <a:rPr lang="cs-CZ" dirty="0" smtClean="0"/>
              <a:t>Pro </a:t>
            </a:r>
            <a:r>
              <a:rPr lang="cs-CZ" dirty="0"/>
              <a:t>malopěstitele je vhodné množení dělením trsů.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453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ile:Sansevieria trifasciata p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44" y="764704"/>
            <a:ext cx="381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8100392" y="6097836"/>
            <a:ext cx="630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Č- 6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5124" name="Picture 4" descr="File:Sansevieria trifasciata2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1692"/>
            <a:ext cx="4238625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4060356" y="6097836"/>
            <a:ext cx="566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5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26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444</Words>
  <Application>Microsoft Office PowerPoint</Application>
  <PresentationFormat>Předvádění na obrazovce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Sansevieria trifasciata </vt:lpstr>
      <vt:lpstr>Prezentace aplikace PowerPoint</vt:lpstr>
      <vt:lpstr>Popis:</vt:lpstr>
      <vt:lpstr>Prezentace aplikace PowerPoint</vt:lpstr>
      <vt:lpstr>Kvetení:</vt:lpstr>
      <vt:lpstr>Nároky:</vt:lpstr>
      <vt:lpstr>Prezentace aplikace PowerPoint</vt:lpstr>
      <vt:lpstr>Množení:</vt:lpstr>
      <vt:lpstr>Prezentace aplikace PowerPoint</vt:lpstr>
      <vt:lpstr>Choroby aškůdci:</vt:lpstr>
      <vt:lpstr>Prezentace aplikace PowerPoint</vt:lpstr>
      <vt:lpstr>Obrázky:</vt:lpstr>
      <vt:lpstr>Závěrečné informace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Sansevieria trifasciata </dc:title>
  <dc:creator>Uživatel 7</dc:creator>
  <cp:lastModifiedBy>uzivatel</cp:lastModifiedBy>
  <cp:revision>4</cp:revision>
  <dcterms:created xsi:type="dcterms:W3CDTF">2012-12-13T07:49:15Z</dcterms:created>
  <dcterms:modified xsi:type="dcterms:W3CDTF">2013-01-02T13:46:36Z</dcterms:modified>
</cp:coreProperties>
</file>