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02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271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1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30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27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57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7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691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4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846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0953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8A5D0-0F61-4C5D-9D4C-E545E29F0C3A}" type="datetimeFigureOut">
              <a:rPr lang="cs-CZ" smtClean="0"/>
              <a:t>14.11.2012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0A47D-07D6-45D8-B532-F7A8BC3B27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70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4/44/Codiaeum_variegatum_BZ_ies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2/2a/Colpfl05a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User:Jmabel" TargetMode="External"/><Relationship Id="rId3" Type="http://schemas.openxmlformats.org/officeDocument/2006/relationships/hyperlink" Target="http://commons.wikimedia.org/wiki/Codiaeum_variegatum" TargetMode="External"/><Relationship Id="rId7" Type="http://schemas.openxmlformats.org/officeDocument/2006/relationships/hyperlink" Target="http://commons.wikimedia.org/wiki/File:Colpfl11a.jpg" TargetMode="External"/><Relationship Id="rId2" Type="http://schemas.openxmlformats.org/officeDocument/2006/relationships/hyperlink" Target="http://commons.wikimedia.org/wiki/User:Darin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Colpfl01.jpg" TargetMode="External"/><Relationship Id="rId11" Type="http://schemas.openxmlformats.org/officeDocument/2006/relationships/hyperlink" Target="http://commons.wikimedia.org/wiki/File:Colpfl05a.jpg" TargetMode="External"/><Relationship Id="rId5" Type="http://schemas.openxmlformats.org/officeDocument/2006/relationships/hyperlink" Target="http://commons.wikimedia.org/wiki/File:Dieffenbachia_dsc07295.jpg" TargetMode="External"/><Relationship Id="rId10" Type="http://schemas.openxmlformats.org/officeDocument/2006/relationships/hyperlink" Target="http://commons.wikimedia.org/wiki/File:Codiaeum_variegatum_BZ_ies.jpg" TargetMode="External"/><Relationship Id="rId4" Type="http://schemas.openxmlformats.org/officeDocument/2006/relationships/hyperlink" Target="http://commons.wikimedia.org/wiki/File:Colpfl05.jpg" TargetMode="External"/><Relationship Id="rId9" Type="http://schemas.openxmlformats.org/officeDocument/2006/relationships/hyperlink" Target="http://commons.wikimedia.org/wiki/File:Volunteer_Park_Conservatory_13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b/bf/Colpfl05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f/fd/Dieffenbachia_dsc07295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a/aa/Colpfl0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7/7e/Colpfl11a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2/23/Volunteer_Park_Conservatory_13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/>
              <a:t>Codiaeum</a:t>
            </a:r>
            <a:r>
              <a:rPr lang="cs-CZ" b="1" dirty="0"/>
              <a:t> </a:t>
            </a:r>
            <a:r>
              <a:rPr lang="cs-CZ" b="1" dirty="0" err="1"/>
              <a:t>variegatum</a:t>
            </a:r>
            <a:r>
              <a:rPr lang="cs-CZ" b="1" dirty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kroton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3019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vegetativně</a:t>
            </a:r>
            <a:r>
              <a:rPr lang="cs-CZ" dirty="0"/>
              <a:t> – řízkováním. Vrcholové a osní řízky stimulujeme a pícháme na </a:t>
            </a:r>
            <a:r>
              <a:rPr lang="cs-CZ" dirty="0" smtClean="0"/>
              <a:t>množárnu</a:t>
            </a:r>
            <a:r>
              <a:rPr lang="cs-CZ" dirty="0"/>
              <a:t>. Teplota při zakořeňování 30</a:t>
            </a:r>
            <a:r>
              <a:rPr lang="cs-CZ" baseline="30000" dirty="0"/>
              <a:t>0</a:t>
            </a:r>
            <a:r>
              <a:rPr lang="cs-CZ" dirty="0"/>
              <a:t>C a vysoká vzdušná vlhkost.</a:t>
            </a:r>
          </a:p>
          <a:p>
            <a:r>
              <a:rPr lang="cs-CZ" dirty="0" smtClean="0"/>
              <a:t>Prodejná </a:t>
            </a:r>
            <a:r>
              <a:rPr lang="cs-CZ" dirty="0"/>
              <a:t>rostlina z vrchol. řízků za 6 měsíců, z osních řízků za </a:t>
            </a:r>
            <a:r>
              <a:rPr lang="cs-CZ" dirty="0" smtClean="0"/>
              <a:t>9-12 měsíců</a:t>
            </a:r>
            <a:r>
              <a:rPr lang="cs-CZ" dirty="0"/>
              <a:t>. Můžeme použít postřik retardanty pro kompaktní růst.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633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Codiaeum variegatum BZ i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6524625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164287" y="5869082"/>
            <a:ext cx="619969" cy="37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Č. 6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84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Choroby a škůdci: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Choroby: </a:t>
            </a:r>
            <a:r>
              <a:rPr lang="cs-CZ" dirty="0"/>
              <a:t>fyziologické, houbové</a:t>
            </a:r>
          </a:p>
          <a:p>
            <a:r>
              <a:rPr lang="cs-CZ" i="1" dirty="0"/>
              <a:t>Škůdci:</a:t>
            </a:r>
            <a:r>
              <a:rPr lang="cs-CZ" dirty="0"/>
              <a:t> vlnatky, mšice, molice, třásněnky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402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Colpfl05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12360" y="6031418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Č. 7</a:t>
            </a:r>
            <a:endParaRPr lang="cs-CZ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6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samostatně,</a:t>
            </a:r>
          </a:p>
          <a:p>
            <a:r>
              <a:rPr lang="cs-CZ" dirty="0" smtClean="0"/>
              <a:t>do </a:t>
            </a:r>
            <a:r>
              <a:rPr lang="cs-CZ" dirty="0"/>
              <a:t>sesazovaných </a:t>
            </a:r>
            <a:r>
              <a:rPr lang="cs-CZ" dirty="0" smtClean="0"/>
              <a:t>nádob,</a:t>
            </a:r>
          </a:p>
          <a:p>
            <a:r>
              <a:rPr lang="cs-CZ" dirty="0" smtClean="0"/>
              <a:t>listy </a:t>
            </a:r>
            <a:r>
              <a:rPr lang="cs-CZ" dirty="0"/>
              <a:t>do vazby. </a:t>
            </a:r>
          </a:p>
        </p:txBody>
      </p:sp>
    </p:spTree>
    <p:extLst>
      <p:ext uri="{BB962C8B-B14F-4D97-AF65-F5344CB8AC3E}">
        <p14:creationId xmlns:p14="http://schemas.microsoft.com/office/powerpoint/2010/main" val="3895539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Obrázky: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1 - Louise </a:t>
            </a:r>
            <a:r>
              <a:rPr lang="cs-CZ" sz="1400" dirty="0" err="1" smtClean="0"/>
              <a:t>Wolff</a:t>
            </a:r>
            <a:r>
              <a:rPr lang="cs-CZ" sz="1400" dirty="0" smtClean="0"/>
              <a:t> –</a:t>
            </a:r>
            <a:r>
              <a:rPr lang="cs-CZ" sz="1400" dirty="0" err="1" smtClean="0">
                <a:hlinkClick r:id="rId2" tooltip="User:Darina"/>
              </a:rPr>
              <a:t>darina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3" tooltip="Codiaeum variegatum"/>
              </a:rPr>
              <a:t>Codiaeum</a:t>
            </a:r>
            <a:r>
              <a:rPr lang="cs-CZ" sz="1400" i="1" dirty="0" smtClean="0">
                <a:hlinkClick r:id="rId3" tooltip="Codiaeum variegatum"/>
              </a:rPr>
              <a:t> </a:t>
            </a:r>
            <a:r>
              <a:rPr lang="cs-CZ" sz="1400" i="1" dirty="0" err="1" smtClean="0">
                <a:hlinkClick r:id="rId3" tooltip="Codiaeum variegatum"/>
              </a:rPr>
              <a:t>variegatum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4"/>
              </a:rPr>
              <a:t>http://commons.wikimedia.org/wiki/File:Colpfl05.jpg</a:t>
            </a:r>
            <a:r>
              <a:rPr lang="cs-CZ" sz="1400" i="1" dirty="0" smtClean="0"/>
              <a:t>;</a:t>
            </a:r>
            <a:r>
              <a:rPr lang="cs-CZ" sz="1400" dirty="0" smtClean="0"/>
              <a:t> CC BY – SA 3.0</a:t>
            </a:r>
            <a:endParaRPr lang="cs-CZ" sz="1400" i="1" dirty="0" smtClean="0"/>
          </a:p>
          <a:p>
            <a:r>
              <a:rPr lang="cs-CZ" sz="1400" i="1" dirty="0" smtClean="0"/>
              <a:t>Č. 2 - </a:t>
            </a:r>
            <a:r>
              <a:rPr lang="cs-CZ" sz="1400" i="1" dirty="0" smtClean="0">
                <a:hlinkClick r:id="rId5"/>
              </a:rPr>
              <a:t>http://commons.wikimedia.org/wiki/File:Dieffenbachia_dsc07295.jpg</a:t>
            </a:r>
            <a:r>
              <a:rPr lang="cs-CZ" sz="1400" i="1" dirty="0" smtClean="0"/>
              <a:t>; </a:t>
            </a:r>
            <a:r>
              <a:rPr lang="cs-CZ" sz="1400" dirty="0" smtClean="0"/>
              <a:t>CC BY – SA 3.0</a:t>
            </a:r>
            <a:endParaRPr lang="cs-CZ" sz="1400" i="1" dirty="0" smtClean="0"/>
          </a:p>
          <a:p>
            <a:r>
              <a:rPr lang="cs-CZ" sz="1400" i="1" dirty="0" smtClean="0"/>
              <a:t>Č. 3 - </a:t>
            </a:r>
            <a:r>
              <a:rPr lang="cs-CZ" sz="1400" dirty="0" smtClean="0"/>
              <a:t>Louise </a:t>
            </a:r>
            <a:r>
              <a:rPr lang="cs-CZ" sz="1400" dirty="0" err="1" smtClean="0"/>
              <a:t>Wolff</a:t>
            </a:r>
            <a:r>
              <a:rPr lang="cs-CZ" sz="1400" dirty="0" smtClean="0"/>
              <a:t> –</a:t>
            </a:r>
            <a:r>
              <a:rPr lang="cs-CZ" sz="1400" dirty="0" err="1" smtClean="0">
                <a:hlinkClick r:id="rId2" tooltip="User:Darina"/>
              </a:rPr>
              <a:t>darina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3" tooltip="Codiaeum variegatum"/>
              </a:rPr>
              <a:t>Codiaeum</a:t>
            </a:r>
            <a:r>
              <a:rPr lang="cs-CZ" sz="1400" i="1" dirty="0" smtClean="0">
                <a:hlinkClick r:id="rId3" tooltip="Codiaeum variegatum"/>
              </a:rPr>
              <a:t> </a:t>
            </a:r>
            <a:r>
              <a:rPr lang="cs-CZ" sz="1400" i="1" dirty="0" err="1" smtClean="0">
                <a:hlinkClick r:id="rId3" tooltip="Codiaeum variegatum"/>
              </a:rPr>
              <a:t>variegatum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6"/>
              </a:rPr>
              <a:t>http://commons.wikimedia.org/wiki/File:Colpfl01.jpg</a:t>
            </a:r>
            <a:r>
              <a:rPr lang="cs-CZ" sz="1400" i="1" dirty="0" smtClean="0"/>
              <a:t>; </a:t>
            </a:r>
            <a:r>
              <a:rPr lang="cs-CZ" sz="1400" dirty="0" smtClean="0"/>
              <a:t>CC BY – SA 3.0</a:t>
            </a:r>
            <a:endParaRPr lang="cs-CZ" sz="1400" i="1" dirty="0" smtClean="0"/>
          </a:p>
          <a:p>
            <a:r>
              <a:rPr lang="cs-CZ" sz="1400" i="1" dirty="0" smtClean="0"/>
              <a:t>Č. 4 - </a:t>
            </a:r>
            <a:r>
              <a:rPr lang="cs-CZ" sz="1400" dirty="0" smtClean="0"/>
              <a:t>Louise </a:t>
            </a:r>
            <a:r>
              <a:rPr lang="cs-CZ" sz="1400" dirty="0" err="1" smtClean="0"/>
              <a:t>Wolff</a:t>
            </a:r>
            <a:r>
              <a:rPr lang="cs-CZ" sz="1400" dirty="0" smtClean="0"/>
              <a:t> –</a:t>
            </a:r>
            <a:r>
              <a:rPr lang="cs-CZ" sz="1400" dirty="0" err="1" smtClean="0">
                <a:hlinkClick r:id="rId2" tooltip="User:Darina"/>
              </a:rPr>
              <a:t>darina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3" tooltip="Codiaeum variegatum"/>
              </a:rPr>
              <a:t>Codiaeum</a:t>
            </a:r>
            <a:r>
              <a:rPr lang="cs-CZ" sz="1400" i="1" dirty="0" smtClean="0">
                <a:hlinkClick r:id="rId3" tooltip="Codiaeum variegatum"/>
              </a:rPr>
              <a:t> </a:t>
            </a:r>
            <a:r>
              <a:rPr lang="cs-CZ" sz="1400" i="1" dirty="0" err="1" smtClean="0">
                <a:hlinkClick r:id="rId3" tooltip="Codiaeum variegatum"/>
              </a:rPr>
              <a:t>variegatum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7"/>
              </a:rPr>
              <a:t>http://commons.wikimedia.org/wiki/File:Colpfl11a.jpg</a:t>
            </a:r>
            <a:r>
              <a:rPr lang="cs-CZ" sz="1400" i="1" dirty="0" smtClean="0"/>
              <a:t>; </a:t>
            </a:r>
            <a:r>
              <a:rPr lang="cs-CZ" sz="1400" dirty="0" smtClean="0"/>
              <a:t>CC BY – SA 3.0</a:t>
            </a:r>
            <a:endParaRPr lang="cs-CZ" sz="1400" i="1" dirty="0" smtClean="0"/>
          </a:p>
          <a:p>
            <a:r>
              <a:rPr lang="cs-CZ" sz="1400" i="1" dirty="0" smtClean="0"/>
              <a:t>Č. 5 - </a:t>
            </a:r>
            <a:r>
              <a:rPr lang="cs-CZ" sz="1400" dirty="0" err="1" smtClean="0">
                <a:hlinkClick r:id="rId8" tooltip="User:Jmabel"/>
              </a:rPr>
              <a:t>Joe</a:t>
            </a:r>
            <a:r>
              <a:rPr lang="cs-CZ" sz="1400" dirty="0" smtClean="0">
                <a:hlinkClick r:id="rId8" tooltip="User:Jmabel"/>
              </a:rPr>
              <a:t> </a:t>
            </a:r>
            <a:r>
              <a:rPr lang="cs-CZ" sz="1400" dirty="0" err="1" smtClean="0">
                <a:hlinkClick r:id="rId8" tooltip="User:Jmabel"/>
              </a:rPr>
              <a:t>Mabel</a:t>
            </a:r>
            <a:r>
              <a:rPr lang="cs-CZ" sz="1400" dirty="0" smtClean="0"/>
              <a:t>; </a:t>
            </a:r>
            <a:r>
              <a:rPr lang="cs-CZ" sz="1400" dirty="0" err="1" smtClean="0">
                <a:hlinkClick r:id="rId3" tooltip="Codiaeum variegatum"/>
              </a:rPr>
              <a:t>Codiaeum</a:t>
            </a:r>
            <a:r>
              <a:rPr lang="cs-CZ" sz="1400" dirty="0" smtClean="0">
                <a:hlinkClick r:id="rId3" tooltip="Codiaeum variegatum"/>
              </a:rPr>
              <a:t> </a:t>
            </a:r>
            <a:r>
              <a:rPr lang="cs-CZ" sz="1400" dirty="0" err="1" smtClean="0">
                <a:hlinkClick r:id="rId3" tooltip="Codiaeum variegatum"/>
              </a:rPr>
              <a:t>variegatum</a:t>
            </a:r>
            <a:r>
              <a:rPr lang="cs-CZ" sz="1400" dirty="0" smtClean="0"/>
              <a:t>; </a:t>
            </a:r>
            <a:r>
              <a:rPr lang="cs-CZ" sz="1400" dirty="0" smtClean="0">
                <a:hlinkClick r:id="rId9"/>
              </a:rPr>
              <a:t>http://commons.wikimedia.org/wiki/File:Volunteer_Park_Conservatory_13.jpg</a:t>
            </a:r>
            <a:r>
              <a:rPr lang="cs-CZ" sz="1400" dirty="0" smtClean="0"/>
              <a:t>; </a:t>
            </a:r>
            <a:r>
              <a:rPr lang="cs-CZ" sz="1400" dirty="0" smtClean="0"/>
              <a:t>CC BY – SA 3.0</a:t>
            </a:r>
            <a:endParaRPr lang="cs-CZ" sz="1400" dirty="0" smtClean="0"/>
          </a:p>
          <a:p>
            <a:r>
              <a:rPr lang="cs-CZ" sz="1400" dirty="0" smtClean="0"/>
              <a:t>Č. 6 - Frank </a:t>
            </a:r>
            <a:r>
              <a:rPr lang="cs-CZ" sz="1400" dirty="0" err="1" smtClean="0"/>
              <a:t>Vincentz</a:t>
            </a:r>
            <a:r>
              <a:rPr lang="cs-CZ" sz="1400" dirty="0" smtClean="0"/>
              <a:t>; </a:t>
            </a:r>
            <a:r>
              <a:rPr lang="cs-CZ" sz="1400" dirty="0" err="1" smtClean="0">
                <a:hlinkClick r:id="rId3" tooltip="Codiaeum variegatum"/>
              </a:rPr>
              <a:t>Codiaeum</a:t>
            </a:r>
            <a:r>
              <a:rPr lang="cs-CZ" sz="1400" dirty="0" smtClean="0">
                <a:hlinkClick r:id="rId3" tooltip="Codiaeum variegatum"/>
              </a:rPr>
              <a:t> </a:t>
            </a:r>
            <a:r>
              <a:rPr lang="cs-CZ" sz="1400" dirty="0" err="1" smtClean="0">
                <a:hlinkClick r:id="rId3" tooltip="Codiaeum variegatum"/>
              </a:rPr>
              <a:t>variegatum</a:t>
            </a:r>
            <a:r>
              <a:rPr lang="cs-CZ" sz="1400" dirty="0" smtClean="0"/>
              <a:t>; </a:t>
            </a:r>
            <a:r>
              <a:rPr lang="cs-CZ" sz="1400" dirty="0" smtClean="0">
                <a:hlinkClick r:id="rId10"/>
              </a:rPr>
              <a:t>http://commons.wikimedia.org/wiki/</a:t>
            </a:r>
            <a:r>
              <a:rPr lang="cs-CZ" sz="1400" dirty="0" err="1" smtClean="0">
                <a:hlinkClick r:id="rId10"/>
              </a:rPr>
              <a:t>File:Codiaeum_variegatum_BZ_ies.jpg</a:t>
            </a:r>
            <a:r>
              <a:rPr lang="cs-CZ" sz="1400" dirty="0" smtClean="0"/>
              <a:t>; </a:t>
            </a:r>
            <a:r>
              <a:rPr lang="cs-CZ" sz="1400" dirty="0" smtClean="0"/>
              <a:t>CC BY – SA 3.0</a:t>
            </a:r>
            <a:endParaRPr lang="cs-CZ" sz="1400" dirty="0" smtClean="0"/>
          </a:p>
          <a:p>
            <a:r>
              <a:rPr lang="cs-CZ" sz="1400" dirty="0" smtClean="0"/>
              <a:t>Č. 7 - Louise </a:t>
            </a:r>
            <a:r>
              <a:rPr lang="cs-CZ" sz="1400" dirty="0" err="1" smtClean="0"/>
              <a:t>Wolff</a:t>
            </a:r>
            <a:r>
              <a:rPr lang="cs-CZ" sz="1400" dirty="0" smtClean="0"/>
              <a:t> –</a:t>
            </a:r>
            <a:r>
              <a:rPr lang="cs-CZ" sz="1400" dirty="0" err="1" smtClean="0">
                <a:hlinkClick r:id="rId2" tooltip="User:Darina"/>
              </a:rPr>
              <a:t>darina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3" tooltip="Codiaeum variegatum"/>
              </a:rPr>
              <a:t>Codiaeum</a:t>
            </a:r>
            <a:r>
              <a:rPr lang="cs-CZ" sz="1400" i="1" dirty="0" smtClean="0">
                <a:hlinkClick r:id="rId3" tooltip="Codiaeum variegatum"/>
              </a:rPr>
              <a:t> </a:t>
            </a:r>
            <a:r>
              <a:rPr lang="cs-CZ" sz="1400" i="1" dirty="0" err="1" smtClean="0">
                <a:hlinkClick r:id="rId3" tooltip="Codiaeum variegatum"/>
              </a:rPr>
              <a:t>variegatum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11"/>
              </a:rPr>
              <a:t>http://commons.wikimedia.org/wiki/File:Colpfl05a.jpg</a:t>
            </a:r>
            <a:r>
              <a:rPr lang="cs-CZ" sz="1400" i="1" dirty="0" smtClean="0"/>
              <a:t>; </a:t>
            </a:r>
            <a:r>
              <a:rPr lang="cs-CZ" sz="1400" dirty="0" smtClean="0"/>
              <a:t>CC BY – SA 3.0</a:t>
            </a:r>
            <a:endParaRPr lang="cs-CZ" sz="1400" i="1" dirty="0" smtClean="0"/>
          </a:p>
          <a:p>
            <a:pPr marL="0" indent="0">
              <a:buNone/>
            </a:pP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18746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38799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Colpfl0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484" y="764704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868144" y="6021288"/>
            <a:ext cx="717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 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95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keřovitý </a:t>
            </a:r>
            <a:r>
              <a:rPr lang="cs-CZ" dirty="0" smtClean="0"/>
              <a:t>vzrůst,</a:t>
            </a:r>
          </a:p>
          <a:p>
            <a:r>
              <a:rPr lang="cs-CZ" dirty="0" smtClean="0"/>
              <a:t>často </a:t>
            </a:r>
            <a:r>
              <a:rPr lang="cs-CZ" dirty="0"/>
              <a:t>pěstujeme jako </a:t>
            </a:r>
            <a:r>
              <a:rPr lang="cs-CZ" dirty="0" err="1" smtClean="0"/>
              <a:t>jednovýhonový</a:t>
            </a:r>
            <a:endParaRPr lang="cs-CZ" dirty="0" smtClean="0"/>
          </a:p>
          <a:p>
            <a:r>
              <a:rPr lang="cs-CZ" dirty="0"/>
              <a:t>l</a:t>
            </a:r>
            <a:r>
              <a:rPr lang="cs-CZ" dirty="0" smtClean="0"/>
              <a:t>isty </a:t>
            </a:r>
            <a:r>
              <a:rPr lang="cs-CZ" dirty="0"/>
              <a:t>protáhlé, vejčité, mohou být i laločnaté, hladké, lesklé, pestře zbarvené (zelená, žlutá, oranžová, červená).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616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Dieffenbachia dsc0729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70199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05992" y="5878190"/>
            <a:ext cx="683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 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30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nejčastějí</a:t>
            </a:r>
            <a:r>
              <a:rPr lang="cs-CZ" dirty="0"/>
              <a:t> v </a:t>
            </a:r>
            <a:r>
              <a:rPr lang="cs-CZ" dirty="0" smtClean="0"/>
              <a:t>létě,</a:t>
            </a:r>
          </a:p>
          <a:p>
            <a:r>
              <a:rPr lang="cs-CZ" dirty="0" smtClean="0"/>
              <a:t>květenství nevýrazné,</a:t>
            </a:r>
          </a:p>
          <a:p>
            <a:r>
              <a:rPr lang="cs-CZ" dirty="0" smtClean="0"/>
              <a:t>můžeme </a:t>
            </a:r>
            <a:r>
              <a:rPr lang="cs-CZ" dirty="0"/>
              <a:t>odstraňovat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3074" name="Picture 2" descr="File:Colpfl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4137924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244408" y="6344652"/>
            <a:ext cx="68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27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světlo</a:t>
            </a:r>
            <a:r>
              <a:rPr lang="cs-CZ" dirty="0"/>
              <a:t> – světlomilný, i přímé slunce. Při špatném osvětlení ztrácí vybarvení listů.</a:t>
            </a:r>
          </a:p>
          <a:p>
            <a:r>
              <a:rPr lang="cs-CZ" u="sng" dirty="0" smtClean="0"/>
              <a:t>teplota</a:t>
            </a:r>
            <a:r>
              <a:rPr lang="cs-CZ" dirty="0" smtClean="0"/>
              <a:t> </a:t>
            </a:r>
            <a:r>
              <a:rPr lang="cs-CZ" dirty="0"/>
              <a:t>– v létě do 25</a:t>
            </a:r>
            <a:r>
              <a:rPr lang="cs-CZ" baseline="30000" dirty="0"/>
              <a:t>0</a:t>
            </a:r>
            <a:r>
              <a:rPr lang="cs-CZ" dirty="0"/>
              <a:t>C, v zimě 18-20</a:t>
            </a:r>
            <a:r>
              <a:rPr lang="cs-CZ" baseline="30000" dirty="0"/>
              <a:t>0</a:t>
            </a:r>
            <a:r>
              <a:rPr lang="cs-CZ" dirty="0"/>
              <a:t>C. Nesnáší kolísání teplot!!!</a:t>
            </a:r>
          </a:p>
          <a:p>
            <a:r>
              <a:rPr lang="cs-CZ" u="sng" dirty="0" smtClean="0"/>
              <a:t>zálivka</a:t>
            </a:r>
            <a:r>
              <a:rPr lang="cs-CZ" dirty="0" smtClean="0"/>
              <a:t> </a:t>
            </a:r>
            <a:r>
              <a:rPr lang="cs-CZ" dirty="0"/>
              <a:t>– vysoké nároky, nesnáší přeschnutí. V létě 2-3x za týden, v zimě 1-2x za </a:t>
            </a:r>
            <a:r>
              <a:rPr lang="cs-CZ" dirty="0" smtClean="0"/>
              <a:t>týden</a:t>
            </a:r>
            <a:r>
              <a:rPr lang="cs-CZ" dirty="0"/>
              <a:t>, měkkou oteplenou vodou.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4990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Colpfl11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96336" y="6007924"/>
            <a:ext cx="77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4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9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vzdušná vlhkost </a:t>
            </a:r>
            <a:r>
              <a:rPr lang="cs-CZ" dirty="0"/>
              <a:t>– vysoké nároky, denně rosíme (ne ty, co jsou na přímém slunci)</a:t>
            </a:r>
          </a:p>
          <a:p>
            <a:r>
              <a:rPr lang="cs-CZ" u="sng" dirty="0" smtClean="0"/>
              <a:t>substrát</a:t>
            </a:r>
            <a:r>
              <a:rPr lang="cs-CZ" dirty="0" smtClean="0"/>
              <a:t> </a:t>
            </a:r>
            <a:r>
              <a:rPr lang="cs-CZ" dirty="0"/>
              <a:t>– lehký, propustný, pH 6-6,5</a:t>
            </a:r>
          </a:p>
          <a:p>
            <a:r>
              <a:rPr lang="cs-CZ" u="sng" dirty="0" smtClean="0"/>
              <a:t>přihnojování</a:t>
            </a:r>
            <a:r>
              <a:rPr lang="cs-CZ" dirty="0" smtClean="0"/>
              <a:t> </a:t>
            </a:r>
            <a:r>
              <a:rPr lang="cs-CZ" dirty="0"/>
              <a:t>– v době veg. 2x za měsíc roztoky VSH</a:t>
            </a:r>
          </a:p>
        </p:txBody>
      </p:sp>
    </p:spTree>
    <p:extLst>
      <p:ext uri="{BB962C8B-B14F-4D97-AF65-F5344CB8AC3E}">
        <p14:creationId xmlns:p14="http://schemas.microsoft.com/office/powerpoint/2010/main" val="282055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Volunteer Park Conservatory 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727504" y="59492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3589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427</Words>
  <Application>Microsoft Office PowerPoint</Application>
  <PresentationFormat>Předvádění na obrazovce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Codiaeum variegatum </vt:lpstr>
      <vt:lpstr>Prezentace aplikace PowerPoint</vt:lpstr>
      <vt:lpstr>Popis:</vt:lpstr>
      <vt:lpstr>Prezentace aplikace PowerPoint</vt:lpstr>
      <vt:lpstr>Kvetení:</vt:lpstr>
      <vt:lpstr>Nároky:</vt:lpstr>
      <vt:lpstr>Prezentace aplikace PowerPoint</vt:lpstr>
      <vt:lpstr>Nároky:</vt:lpstr>
      <vt:lpstr>Prezentace aplikace PowerPoint</vt:lpstr>
      <vt:lpstr>Množení:</vt:lpstr>
      <vt:lpstr>Prezentace aplikace PowerPoint</vt:lpstr>
      <vt:lpstr>Choroby a škůdci:</vt:lpstr>
      <vt:lpstr>Prezentace aplikace PowerPoint</vt:lpstr>
      <vt:lpstr>Použití:</vt:lpstr>
      <vt:lpstr>Obrázky: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Codiaeum variegatum</dc:title>
  <dc:creator>uzivatel</dc:creator>
  <cp:lastModifiedBy>uzivatel</cp:lastModifiedBy>
  <cp:revision>3</cp:revision>
  <dcterms:created xsi:type="dcterms:W3CDTF">2012-11-14T15:07:01Z</dcterms:created>
  <dcterms:modified xsi:type="dcterms:W3CDTF">2012-11-14T15:33:31Z</dcterms:modified>
</cp:coreProperties>
</file>