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31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485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190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60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4212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421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496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6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77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0268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560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7055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F3688-CDC0-4507-8E1F-4C73641F68F7}" type="datetimeFigureOut">
              <a:rPr lang="cs-CZ" smtClean="0"/>
              <a:t>4.1.2013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82E0C-5804-44E2-9BC3-F8B2EB6BECD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576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84630" y="428604"/>
            <a:ext cx="5082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cs-CZ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Kontrolní otázky:</a:t>
            </a:r>
            <a:endParaRPr lang="cs-CZ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7584" y="1772816"/>
            <a:ext cx="7344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dirty="0" smtClean="0"/>
              <a:t>Popis rostliny:</a:t>
            </a:r>
            <a:r>
              <a:rPr lang="cs-CZ" dirty="0"/>
              <a:t> </a:t>
            </a:r>
            <a:r>
              <a:rPr lang="cs-CZ" dirty="0" smtClean="0"/>
              <a:t>…………………………………………………..……………………….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Kvetení (kdy, jak):  ……………………………………………………….…………….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FontTx/>
              <a:buAutoNum type="arabicPeriod"/>
            </a:pPr>
            <a:r>
              <a:rPr lang="cs-CZ" dirty="0" smtClean="0"/>
              <a:t> Nároky na pěstování: ……………………………………………………………….</a:t>
            </a:r>
            <a:endParaRPr lang="cs-CZ" dirty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r>
              <a:rPr lang="cs-CZ" dirty="0" smtClean="0"/>
              <a:t>Množení: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 smtClean="0"/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r>
              <a:rPr lang="cs-CZ" dirty="0" smtClean="0"/>
              <a:t>Nejčastější použití: ……………………………………………………………………</a:t>
            </a:r>
          </a:p>
          <a:p>
            <a:pPr marL="342900" indent="-342900">
              <a:buAutoNum type="arabicPeriod"/>
            </a:pPr>
            <a:endParaRPr lang="cs-CZ" dirty="0"/>
          </a:p>
          <a:p>
            <a:pPr marL="342900" indent="-342900"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09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</Words>
  <Application>Microsoft Office PowerPoint</Application>
  <PresentationFormat>Předvádění na obrazovce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1</cp:revision>
  <dcterms:created xsi:type="dcterms:W3CDTF">2013-01-04T09:11:50Z</dcterms:created>
  <dcterms:modified xsi:type="dcterms:W3CDTF">2013-01-04T10:47:44Z</dcterms:modified>
</cp:coreProperties>
</file>