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4" r:id="rId10"/>
    <p:sldId id="267" r:id="rId11"/>
    <p:sldId id="265" r:id="rId12"/>
    <p:sldId id="26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713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441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6875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5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9120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121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076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634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1998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7172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770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F7990-2FC2-4677-9654-FB73CD4121DC}" type="datetimeFigureOut">
              <a:rPr lang="cs-CZ" smtClean="0"/>
              <a:t>26.9.2012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50D1C-7D55-4A85-AD2E-6FF446304B5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078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//upload.wikimedia.org/wikipedia/commons/2/20/Shibazakura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Phlox_subulata" TargetMode="External"/><Relationship Id="rId13" Type="http://schemas.openxmlformats.org/officeDocument/2006/relationships/hyperlink" Target="http://commons.wikimedia.org/wiki/User:Stan_Shebs" TargetMode="External"/><Relationship Id="rId3" Type="http://schemas.openxmlformats.org/officeDocument/2006/relationships/hyperlink" Target="http://commons.wikimedia.org/wiki/File:Phlox_subulata_04.jpg" TargetMode="External"/><Relationship Id="rId7" Type="http://schemas.openxmlformats.org/officeDocument/2006/relationships/hyperlink" Target="http://commons.wikimedia.org/wiki/File:Phlox_subulata_a3.jpg" TargetMode="External"/><Relationship Id="rId12" Type="http://schemas.openxmlformats.org/officeDocument/2006/relationships/hyperlink" Target="http://commons.wikimedia.org/wiki/File:Phlox_(Appaloosa).jpg" TargetMode="External"/><Relationship Id="rId2" Type="http://schemas.openxmlformats.org/officeDocument/2006/relationships/hyperlink" Target="http://commons.wikimedia.org/wiki/User:Digigalo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Phlox_subulata_flower.jpg" TargetMode="External"/><Relationship Id="rId11" Type="http://schemas.openxmlformats.org/officeDocument/2006/relationships/hyperlink" Target="//de.wikipedia.org/wiki/Benutzer:Appaloosa" TargetMode="External"/><Relationship Id="rId5" Type="http://schemas.openxmlformats.org/officeDocument/2006/relationships/hyperlink" Target="http://commons.wikimedia.org/wiki/User:Sir_Iwan" TargetMode="External"/><Relationship Id="rId15" Type="http://schemas.openxmlformats.org/officeDocument/2006/relationships/hyperlink" Target="http://commons.wikimedia.org/wiki/File:Shibazakura.JPG" TargetMode="External"/><Relationship Id="rId10" Type="http://schemas.openxmlformats.org/officeDocument/2006/relationships/hyperlink" Target="http://commons.wikimedia.org/wiki/File:Phlox_subulata_a2.jpg" TargetMode="External"/><Relationship Id="rId4" Type="http://schemas.openxmlformats.org/officeDocument/2006/relationships/hyperlink" Target="http://commons.wikimedia.org/wiki/File:Phlox_subulata_02.jpg" TargetMode="External"/><Relationship Id="rId9" Type="http://schemas.openxmlformats.org/officeDocument/2006/relationships/hyperlink" Target="http://commons.wikimedia.org/wiki/File:Pepolino_02.JPG" TargetMode="External"/><Relationship Id="rId14" Type="http://schemas.openxmlformats.org/officeDocument/2006/relationships/hyperlink" Target="http://commons.wikimedia.org/wiki/File:Phlox_subulata_6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upload.wikimedia.org/wikipedia/commons/c/cd/Phlox_subulata_04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//upload.wikimedia.org/wikipedia/commons/5/5b/Phlox_subulata_02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//upload.wikimedia.org/wikipedia/commons/6/61/Phlox_subulata_flower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d/df/Phlox_subulata_a3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//upload.wikimedia.org/wikipedia/commons/a/a9/Pepolino_02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//upload.wikimedia.org/wikipedia/commons/e/e0/Phlox_subulata_a2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//upload.wikimedia.org/wikipedia/commons/2/28/Phlox_(Appaloosa)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//upload.wikimedia.org/wikipedia/commons/1/12/Phlox_subulata_6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err="1"/>
              <a:t>Phlox</a:t>
            </a:r>
            <a:r>
              <a:rPr lang="cs-CZ" b="1" dirty="0"/>
              <a:t>  </a:t>
            </a:r>
            <a:r>
              <a:rPr lang="cs-CZ" b="1" dirty="0" err="1"/>
              <a:t>subulata</a:t>
            </a:r>
            <a:r>
              <a:rPr lang="cs-CZ" b="1" dirty="0"/>
              <a:t>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b="1" dirty="0"/>
              <a:t>plamenka šídlovitá  (skalnička)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241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ile:Shibazakur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668344" y="5877272"/>
            <a:ext cx="707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9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7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Obrázky: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400" dirty="0" smtClean="0"/>
              <a:t>Č. 1 -  </a:t>
            </a:r>
            <a:r>
              <a:rPr lang="cs-CZ" sz="1400" dirty="0" err="1" smtClean="0">
                <a:hlinkClick r:id="rId2" tooltip="User:Digigalos"/>
              </a:rPr>
              <a:t>Digigalos</a:t>
            </a:r>
            <a:r>
              <a:rPr lang="cs-CZ" sz="1400" dirty="0" smtClean="0"/>
              <a:t>; </a:t>
            </a:r>
            <a:r>
              <a:rPr lang="cs-CZ" sz="1400" dirty="0" err="1" smtClean="0">
                <a:effectLst/>
              </a:rPr>
              <a:t>Phlox</a:t>
            </a:r>
            <a:r>
              <a:rPr lang="cs-CZ" sz="1400" dirty="0" smtClean="0">
                <a:effectLst/>
              </a:rPr>
              <a:t> </a:t>
            </a:r>
            <a:r>
              <a:rPr lang="cs-CZ" sz="1400" dirty="0" err="1" smtClean="0">
                <a:effectLst/>
              </a:rPr>
              <a:t>subulata</a:t>
            </a:r>
            <a:r>
              <a:rPr lang="cs-CZ" sz="1400" dirty="0" smtClean="0">
                <a:effectLst/>
              </a:rPr>
              <a:t>; </a:t>
            </a:r>
            <a:r>
              <a:rPr lang="cs-CZ" sz="1400" dirty="0" smtClean="0">
                <a:effectLst/>
                <a:hlinkClick r:id="rId3"/>
              </a:rPr>
              <a:t>http://commons.wikimedia.org/wiki/File:Phlox_subulata_04.jpg</a:t>
            </a:r>
            <a:r>
              <a:rPr lang="cs-CZ" sz="1400" dirty="0" smtClean="0">
                <a:effectLst/>
              </a:rPr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dirty="0" smtClean="0">
              <a:effectLst/>
            </a:endParaRPr>
          </a:p>
          <a:p>
            <a:r>
              <a:rPr lang="cs-CZ" sz="1400" dirty="0" smtClean="0"/>
              <a:t>Č. 2 – </a:t>
            </a:r>
            <a:r>
              <a:rPr lang="cs-CZ" sz="1400" dirty="0" err="1" smtClean="0">
                <a:hlinkClick r:id="rId2" tooltip="User:Digigalos"/>
              </a:rPr>
              <a:t>Digigalos</a:t>
            </a:r>
            <a:r>
              <a:rPr lang="cs-CZ" sz="1400" dirty="0" smtClean="0"/>
              <a:t>; </a:t>
            </a:r>
            <a:r>
              <a:rPr lang="cs-CZ" sz="1400" dirty="0" err="1" smtClean="0">
                <a:effectLst/>
              </a:rPr>
              <a:t>Phlox</a:t>
            </a:r>
            <a:r>
              <a:rPr lang="cs-CZ" sz="1400" dirty="0" smtClean="0">
                <a:effectLst/>
              </a:rPr>
              <a:t> </a:t>
            </a:r>
            <a:r>
              <a:rPr lang="cs-CZ" sz="1400" dirty="0" err="1" smtClean="0">
                <a:effectLst/>
              </a:rPr>
              <a:t>subulata</a:t>
            </a:r>
            <a:r>
              <a:rPr lang="cs-CZ" sz="1400" dirty="0" smtClean="0">
                <a:effectLst/>
              </a:rPr>
              <a:t>; </a:t>
            </a:r>
            <a:r>
              <a:rPr lang="cs-CZ" sz="1400" dirty="0" smtClean="0">
                <a:effectLst/>
                <a:hlinkClick r:id="rId4"/>
              </a:rPr>
              <a:t>http://commons.wikimedia.org/wiki/File:Phlox_subulata_02.jpg</a:t>
            </a:r>
            <a:r>
              <a:rPr lang="cs-CZ" sz="1400" dirty="0" smtClean="0">
                <a:effectLst/>
              </a:rPr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dirty="0" smtClean="0">
              <a:effectLst/>
            </a:endParaRPr>
          </a:p>
          <a:p>
            <a:r>
              <a:rPr lang="cs-CZ" sz="1400" dirty="0" smtClean="0"/>
              <a:t>Č. 3 - </a:t>
            </a:r>
            <a:r>
              <a:rPr lang="cs-CZ" sz="1400" dirty="0" err="1" smtClean="0">
                <a:hlinkClick r:id="rId5" tooltip="User:Sir Iwan"/>
              </a:rPr>
              <a:t>Paweł</a:t>
            </a:r>
            <a:r>
              <a:rPr lang="cs-CZ" sz="1400" dirty="0" smtClean="0">
                <a:hlinkClick r:id="rId5" tooltip="User:Sir Iwan"/>
              </a:rPr>
              <a:t> </a:t>
            </a:r>
            <a:r>
              <a:rPr lang="cs-CZ" sz="1400" dirty="0" err="1" smtClean="0">
                <a:hlinkClick r:id="rId5" tooltip="User:Sir Iwan"/>
              </a:rPr>
              <a:t>Michalik</a:t>
            </a:r>
            <a:r>
              <a:rPr lang="cs-CZ" sz="1400" dirty="0" smtClean="0"/>
              <a:t>; </a:t>
            </a:r>
            <a:r>
              <a:rPr lang="cs-CZ" sz="1400" dirty="0" err="1" smtClean="0">
                <a:effectLst/>
              </a:rPr>
              <a:t>Phlox</a:t>
            </a:r>
            <a:r>
              <a:rPr lang="cs-CZ" sz="1400" dirty="0" smtClean="0">
                <a:effectLst/>
              </a:rPr>
              <a:t> </a:t>
            </a:r>
            <a:r>
              <a:rPr lang="cs-CZ" sz="1400" dirty="0" err="1" smtClean="0">
                <a:effectLst/>
              </a:rPr>
              <a:t>subulata</a:t>
            </a:r>
            <a:r>
              <a:rPr lang="cs-CZ" sz="1400" dirty="0" smtClean="0">
                <a:effectLst/>
              </a:rPr>
              <a:t> </a:t>
            </a:r>
            <a:r>
              <a:rPr lang="cs-CZ" sz="1400" dirty="0" err="1" smtClean="0">
                <a:effectLst/>
              </a:rPr>
              <a:t>flower</a:t>
            </a:r>
            <a:r>
              <a:rPr lang="cs-CZ" sz="1400" dirty="0" smtClean="0">
                <a:effectLst/>
              </a:rPr>
              <a:t>; </a:t>
            </a:r>
            <a:r>
              <a:rPr lang="cs-CZ" sz="1400" dirty="0" smtClean="0">
                <a:effectLst/>
                <a:hlinkClick r:id="rId6"/>
              </a:rPr>
              <a:t>http://commons.wikimedia.org/wiki/</a:t>
            </a:r>
            <a:r>
              <a:rPr lang="cs-CZ" sz="1400" dirty="0" err="1" smtClean="0">
                <a:effectLst/>
                <a:hlinkClick r:id="rId6"/>
              </a:rPr>
              <a:t>File:Phlox_subulata_flower.jpg</a:t>
            </a:r>
            <a:r>
              <a:rPr lang="cs-CZ" sz="1400" dirty="0" smtClean="0">
                <a:effectLst/>
              </a:rPr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dirty="0" smtClean="0">
              <a:effectLst/>
            </a:endParaRPr>
          </a:p>
          <a:p>
            <a:r>
              <a:rPr lang="cs-CZ" sz="1400" dirty="0" smtClean="0"/>
              <a:t>Č. 4 - </a:t>
            </a:r>
            <a:r>
              <a:rPr lang="cs-CZ" sz="1400" dirty="0" err="1" smtClean="0"/>
              <a:t>Jerzy</a:t>
            </a:r>
            <a:r>
              <a:rPr lang="cs-CZ" sz="1400" dirty="0" smtClean="0"/>
              <a:t> </a:t>
            </a:r>
            <a:r>
              <a:rPr lang="cs-CZ" sz="1400" dirty="0" err="1" smtClean="0"/>
              <a:t>Opioła</a:t>
            </a:r>
            <a:r>
              <a:rPr lang="cs-CZ" sz="1400" dirty="0" smtClean="0"/>
              <a:t>; </a:t>
            </a:r>
            <a:r>
              <a:rPr lang="cs-CZ" sz="1400" i="1" dirty="0" err="1" smtClean="0"/>
              <a:t>Phlox</a:t>
            </a:r>
            <a:r>
              <a:rPr lang="cs-CZ" sz="1400" i="1" dirty="0" smtClean="0"/>
              <a:t> </a:t>
            </a:r>
            <a:r>
              <a:rPr lang="cs-CZ" sz="1400" i="1" dirty="0" err="1" smtClean="0"/>
              <a:t>subulata</a:t>
            </a:r>
            <a:r>
              <a:rPr lang="cs-CZ" sz="1400" dirty="0" smtClean="0"/>
              <a:t> ; </a:t>
            </a:r>
            <a:r>
              <a:rPr lang="cs-CZ" sz="1400" dirty="0" smtClean="0">
                <a:hlinkClick r:id="rId7"/>
              </a:rPr>
              <a:t>http://commons.wikimedia.org/wiki/File:Phlox_subulata_a3.jpg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5 - </a:t>
            </a:r>
            <a:r>
              <a:rPr lang="cs-CZ" sz="1400" dirty="0" err="1" smtClean="0"/>
              <a:t>Zanchetta</a:t>
            </a:r>
            <a:r>
              <a:rPr lang="cs-CZ" sz="1400" dirty="0" smtClean="0"/>
              <a:t> </a:t>
            </a:r>
            <a:r>
              <a:rPr lang="cs-CZ" sz="1400" dirty="0" err="1" smtClean="0"/>
              <a:t>Fabio</a:t>
            </a:r>
            <a:r>
              <a:rPr lang="cs-CZ" sz="1400" dirty="0" smtClean="0"/>
              <a:t> ; </a:t>
            </a:r>
            <a:r>
              <a:rPr lang="cs-CZ" sz="1400" i="1" dirty="0" err="1" smtClean="0">
                <a:hlinkClick r:id="rId8" tooltip="Phlox subulata"/>
              </a:rPr>
              <a:t>Phlox</a:t>
            </a:r>
            <a:r>
              <a:rPr lang="cs-CZ" sz="1400" i="1" dirty="0" smtClean="0">
                <a:hlinkClick r:id="rId8" tooltip="Phlox subulata"/>
              </a:rPr>
              <a:t> </a:t>
            </a:r>
            <a:r>
              <a:rPr lang="cs-CZ" sz="1400" i="1" dirty="0" err="1" smtClean="0">
                <a:hlinkClick r:id="rId8" tooltip="Phlox subulata"/>
              </a:rPr>
              <a:t>subulata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9"/>
              </a:rPr>
              <a:t>http://commons.wikimedia.org/wiki/File:Pepolino_02.JPG</a:t>
            </a:r>
            <a:r>
              <a:rPr lang="cs-CZ" sz="1400" i="1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i="1" dirty="0" smtClean="0"/>
          </a:p>
          <a:p>
            <a:r>
              <a:rPr lang="cs-CZ" sz="1400" i="1" dirty="0" smtClean="0"/>
              <a:t>Č. 6 - </a:t>
            </a:r>
            <a:r>
              <a:rPr lang="cs-CZ" sz="1400" dirty="0" err="1" smtClean="0"/>
              <a:t>Jerzy</a:t>
            </a:r>
            <a:r>
              <a:rPr lang="cs-CZ" sz="1400" dirty="0" smtClean="0"/>
              <a:t> </a:t>
            </a:r>
            <a:r>
              <a:rPr lang="cs-CZ" sz="1400" dirty="0" err="1" smtClean="0"/>
              <a:t>Opioła</a:t>
            </a:r>
            <a:r>
              <a:rPr lang="cs-CZ" sz="1400" dirty="0" smtClean="0"/>
              <a:t>; </a:t>
            </a:r>
            <a:r>
              <a:rPr lang="cs-CZ" sz="1400" i="1" dirty="0" err="1" smtClean="0"/>
              <a:t>Phlox</a:t>
            </a:r>
            <a:r>
              <a:rPr lang="cs-CZ" sz="1400" i="1" dirty="0" smtClean="0"/>
              <a:t> </a:t>
            </a:r>
            <a:r>
              <a:rPr lang="cs-CZ" sz="1400" i="1" dirty="0" err="1" smtClean="0"/>
              <a:t>subulata</a:t>
            </a:r>
            <a:r>
              <a:rPr lang="cs-CZ" sz="1400" dirty="0" smtClean="0"/>
              <a:t> ; </a:t>
            </a:r>
            <a:r>
              <a:rPr lang="cs-CZ" sz="1400" dirty="0" smtClean="0">
                <a:hlinkClick r:id="rId10"/>
              </a:rPr>
              <a:t>http://commons.wikimedia.org/wiki/File:Phlox_subulata_a2.jpg</a:t>
            </a:r>
            <a:r>
              <a:rPr lang="cs-CZ" sz="1400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</a:p>
          <a:p>
            <a:r>
              <a:rPr lang="cs-CZ" sz="1400" dirty="0" smtClean="0"/>
              <a:t>Č. 7 – </a:t>
            </a:r>
            <a:r>
              <a:rPr lang="cs-CZ" sz="1400" dirty="0" err="1" smtClean="0">
                <a:hlinkClick r:id="rId11" tooltip="de:Benutzer:Appaloosa"/>
              </a:rPr>
              <a:t>Appaloosa</a:t>
            </a:r>
            <a:r>
              <a:rPr lang="cs-CZ" sz="1400" dirty="0" smtClean="0"/>
              <a:t>; </a:t>
            </a:r>
            <a:r>
              <a:rPr lang="de-DE" sz="1400" i="1" dirty="0" smtClean="0">
                <a:effectLst/>
              </a:rPr>
              <a:t>Phlox </a:t>
            </a:r>
            <a:r>
              <a:rPr lang="de-DE" sz="1400" i="1" dirty="0" err="1" smtClean="0">
                <a:effectLst/>
              </a:rPr>
              <a:t>subulata</a:t>
            </a:r>
            <a:r>
              <a:rPr lang="cs-CZ" sz="1400" i="1" dirty="0" smtClean="0">
                <a:effectLst/>
              </a:rPr>
              <a:t>; </a:t>
            </a:r>
            <a:r>
              <a:rPr lang="cs-CZ" sz="1400" i="1" dirty="0" smtClean="0">
                <a:effectLst/>
                <a:hlinkClick r:id="rId12"/>
              </a:rPr>
              <a:t>http://commons.wikimedia.org/wiki/</a:t>
            </a:r>
            <a:r>
              <a:rPr lang="cs-CZ" sz="1400" i="1" dirty="0" err="1" smtClean="0">
                <a:effectLst/>
                <a:hlinkClick r:id="rId12"/>
              </a:rPr>
              <a:t>File:Phlox</a:t>
            </a:r>
            <a:r>
              <a:rPr lang="cs-CZ" sz="1400" i="1" dirty="0" smtClean="0">
                <a:effectLst/>
                <a:hlinkClick r:id="rId12"/>
              </a:rPr>
              <a:t>_(</a:t>
            </a:r>
            <a:r>
              <a:rPr lang="cs-CZ" sz="1400" i="1" dirty="0" err="1" smtClean="0">
                <a:effectLst/>
                <a:hlinkClick r:id="rId12"/>
              </a:rPr>
              <a:t>Appaloosa</a:t>
            </a:r>
            <a:r>
              <a:rPr lang="cs-CZ" sz="1400" i="1" dirty="0" smtClean="0">
                <a:effectLst/>
                <a:hlinkClick r:id="rId12"/>
              </a:rPr>
              <a:t>).</a:t>
            </a:r>
            <a:r>
              <a:rPr lang="cs-CZ" sz="1400" i="1" dirty="0" err="1" smtClean="0">
                <a:effectLst/>
                <a:hlinkClick r:id="rId12"/>
              </a:rPr>
              <a:t>jpg</a:t>
            </a:r>
            <a:r>
              <a:rPr lang="cs-CZ" sz="1400" i="1" dirty="0" smtClean="0">
                <a:effectLst/>
              </a:rPr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i="1" dirty="0" smtClean="0">
              <a:effectLst/>
            </a:endParaRPr>
          </a:p>
          <a:p>
            <a:r>
              <a:rPr lang="cs-CZ" sz="1400" i="1" dirty="0" smtClean="0"/>
              <a:t>Č. 8 - </a:t>
            </a:r>
            <a:r>
              <a:rPr lang="cs-CZ" sz="1400" dirty="0" smtClean="0">
                <a:hlinkClick r:id="rId13" tooltip="User:Stan Shebs"/>
              </a:rPr>
              <a:t>Stan </a:t>
            </a:r>
            <a:r>
              <a:rPr lang="cs-CZ" sz="1400" dirty="0" err="1" smtClean="0">
                <a:hlinkClick r:id="rId13" tooltip="User:Stan Shebs"/>
              </a:rPr>
              <a:t>Shebs</a:t>
            </a:r>
            <a:r>
              <a:rPr lang="cs-CZ" sz="1400" dirty="0" smtClean="0"/>
              <a:t>; </a:t>
            </a:r>
            <a:r>
              <a:rPr lang="cs-CZ" sz="1400" i="1" dirty="0" err="1" smtClean="0">
                <a:hlinkClick r:id="rId8" tooltip="Phlox subulata"/>
              </a:rPr>
              <a:t>Phlox</a:t>
            </a:r>
            <a:r>
              <a:rPr lang="cs-CZ" sz="1400" i="1" dirty="0" smtClean="0">
                <a:hlinkClick r:id="rId8" tooltip="Phlox subulata"/>
              </a:rPr>
              <a:t> </a:t>
            </a:r>
            <a:r>
              <a:rPr lang="cs-CZ" sz="1400" i="1" dirty="0" err="1" smtClean="0">
                <a:hlinkClick r:id="rId8" tooltip="Phlox subulata"/>
              </a:rPr>
              <a:t>subulata</a:t>
            </a:r>
            <a:r>
              <a:rPr lang="cs-CZ" sz="1400" i="1" dirty="0" smtClean="0"/>
              <a:t>; </a:t>
            </a:r>
            <a:r>
              <a:rPr lang="cs-CZ" sz="1400" i="1" dirty="0" smtClean="0">
                <a:hlinkClick r:id="rId14"/>
              </a:rPr>
              <a:t>http://commons.wikimedia.org/wiki/File:Phlox_subulata_6.jpg</a:t>
            </a:r>
            <a:r>
              <a:rPr lang="cs-CZ" sz="1400" i="1" dirty="0" smtClean="0"/>
              <a:t>; </a:t>
            </a:r>
            <a:r>
              <a:rPr lang="cs-CZ" sz="1400" dirty="0"/>
              <a:t>CC BY – SA </a:t>
            </a:r>
            <a:r>
              <a:rPr lang="cs-CZ" sz="1400" dirty="0" smtClean="0"/>
              <a:t>3.0</a:t>
            </a:r>
            <a:endParaRPr lang="cs-CZ" sz="1400" i="1" dirty="0" smtClean="0"/>
          </a:p>
          <a:p>
            <a:r>
              <a:rPr lang="cs-CZ" sz="1400" i="1" dirty="0" smtClean="0"/>
              <a:t>Č. 9 - </a:t>
            </a:r>
            <a:r>
              <a:rPr lang="cs-CZ" sz="1400" i="1" dirty="0" smtClean="0">
                <a:hlinkClick r:id="rId15"/>
              </a:rPr>
              <a:t>http://commons.wikimedia.org/wiki/</a:t>
            </a:r>
            <a:r>
              <a:rPr lang="cs-CZ" sz="1400" i="1" dirty="0" err="1" smtClean="0">
                <a:hlinkClick r:id="rId15"/>
              </a:rPr>
              <a:t>File:Shibazakura.JPG</a:t>
            </a:r>
            <a:r>
              <a:rPr lang="cs-CZ" sz="1400" i="1" smtClean="0"/>
              <a:t>; </a:t>
            </a:r>
            <a:r>
              <a:rPr lang="cs-CZ" sz="1400"/>
              <a:t>CC BY – SA </a:t>
            </a:r>
            <a:r>
              <a:rPr lang="cs-CZ" sz="1400" smtClean="0"/>
              <a:t>3.0</a:t>
            </a:r>
            <a:endParaRPr lang="cs-CZ" sz="1400"/>
          </a:p>
        </p:txBody>
      </p:sp>
    </p:spTree>
    <p:extLst>
      <p:ext uri="{BB962C8B-B14F-4D97-AF65-F5344CB8AC3E}">
        <p14:creationId xmlns:p14="http://schemas.microsoft.com/office/powerpoint/2010/main" val="163328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Závěrečné informace</a:t>
            </a:r>
          </a:p>
        </p:txBody>
      </p:sp>
      <p:sp>
        <p:nvSpPr>
          <p:cNvPr id="12291" name="Zástupný symbol pro obsah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1600" b="1" dirty="0"/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cs-CZ" sz="1600" b="1" dirty="0"/>
              <a:t>Ostatní objekty a text je vlastní originální tvorbou autora nebo jsou součástí </a:t>
            </a:r>
            <a:r>
              <a:rPr lang="cs-CZ" sz="1600" b="1"/>
              <a:t>softwaru </a:t>
            </a:r>
            <a:r>
              <a:rPr lang="cs-CZ" sz="1600"/>
              <a:t>Microsoft </a:t>
            </a:r>
            <a:r>
              <a:rPr lang="cs-CZ" sz="1600" baseline="30000"/>
              <a:t>® </a:t>
            </a:r>
            <a:r>
              <a:rPr lang="cs-CZ" sz="1600"/>
              <a:t>Office 2010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cs-CZ" sz="1600" b="1"/>
          </a:p>
        </p:txBody>
      </p:sp>
    </p:spTree>
    <p:extLst>
      <p:ext uri="{BB962C8B-B14F-4D97-AF65-F5344CB8AC3E}">
        <p14:creationId xmlns:p14="http://schemas.microsoft.com/office/powerpoint/2010/main" val="193183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Phlox subulata 0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5230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812360" y="6001733"/>
            <a:ext cx="56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1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81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výška 20 cm, stonky poléhavé s úzkými jehlicovitými listy</a:t>
            </a:r>
          </a:p>
        </p:txBody>
      </p:sp>
      <p:pic>
        <p:nvPicPr>
          <p:cNvPr id="2050" name="Picture 2" descr="File:Phlox subulata 0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852936"/>
            <a:ext cx="5099720" cy="382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740352" y="6272641"/>
            <a:ext cx="605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2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1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Kvetení: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duben – </a:t>
            </a:r>
            <a:r>
              <a:rPr lang="cs-CZ" dirty="0" smtClean="0"/>
              <a:t>květen</a:t>
            </a:r>
          </a:p>
          <a:p>
            <a:r>
              <a:rPr lang="cs-CZ" dirty="0" smtClean="0"/>
              <a:t>květenství </a:t>
            </a:r>
            <a:r>
              <a:rPr lang="cs-CZ" dirty="0"/>
              <a:t>je </a:t>
            </a:r>
            <a:r>
              <a:rPr lang="cs-CZ" dirty="0" smtClean="0"/>
              <a:t>hrozen</a:t>
            </a:r>
          </a:p>
          <a:p>
            <a:r>
              <a:rPr lang="cs-CZ" dirty="0" smtClean="0"/>
              <a:t>barva </a:t>
            </a:r>
            <a:r>
              <a:rPr lang="cs-CZ" dirty="0"/>
              <a:t>bílá, růžová, červená a modrofialová</a:t>
            </a:r>
          </a:p>
        </p:txBody>
      </p:sp>
      <p:pic>
        <p:nvPicPr>
          <p:cNvPr id="3074" name="Picture 2" descr="File:Phlox subulata flow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84984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300192" y="6285372"/>
            <a:ext cx="53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3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85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le:Phlox subulata a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589958" y="5908630"/>
            <a:ext cx="63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4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5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Nároky: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slunce, chudší písčitou půdu, sucho</a:t>
            </a:r>
          </a:p>
          <a:p>
            <a:endParaRPr lang="cs-CZ" dirty="0"/>
          </a:p>
        </p:txBody>
      </p:sp>
      <p:pic>
        <p:nvPicPr>
          <p:cNvPr id="5122" name="Picture 2" descr="File:Pepolino 0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48880"/>
            <a:ext cx="5820139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804247" y="6344652"/>
            <a:ext cx="635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5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42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ile:Phlox subulata a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812360" y="6093296"/>
            <a:ext cx="635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6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83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Množení: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řízkováním </a:t>
            </a:r>
            <a:r>
              <a:rPr lang="cs-CZ" dirty="0"/>
              <a:t>a dělením trsů</a:t>
            </a:r>
          </a:p>
          <a:p>
            <a:endParaRPr lang="cs-CZ" dirty="0"/>
          </a:p>
        </p:txBody>
      </p:sp>
      <p:pic>
        <p:nvPicPr>
          <p:cNvPr id="7170" name="Picture 2" descr="File:Phlox (Appaloosa)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04864"/>
            <a:ext cx="5891808" cy="441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8028384" y="6254388"/>
            <a:ext cx="56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7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62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 skalky, květinové zídky, na obruby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8194" name="Picture 2" descr="File:Phlox subulata 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772033" cy="456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948264" y="6268670"/>
            <a:ext cx="541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Č. 8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65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298</Words>
  <Application>Microsoft Office PowerPoint</Application>
  <PresentationFormat>Předvádění na obrazovce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systému Office</vt:lpstr>
      <vt:lpstr>Phlox  subulata </vt:lpstr>
      <vt:lpstr>Prezentace aplikace PowerPoint</vt:lpstr>
      <vt:lpstr>Popis:</vt:lpstr>
      <vt:lpstr>Kvetení:</vt:lpstr>
      <vt:lpstr>Prezentace aplikace PowerPoint</vt:lpstr>
      <vt:lpstr>Nároky:</vt:lpstr>
      <vt:lpstr>Prezentace aplikace PowerPoint</vt:lpstr>
      <vt:lpstr>Množení:</vt:lpstr>
      <vt:lpstr>Použití:</vt:lpstr>
      <vt:lpstr>Prezentace aplikace PowerPoint</vt:lpstr>
      <vt:lpstr>Obrázky: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Phlox  subulata</dc:title>
  <dc:creator>uzivatel</dc:creator>
  <cp:lastModifiedBy>Uživatel 7</cp:lastModifiedBy>
  <cp:revision>5</cp:revision>
  <dcterms:created xsi:type="dcterms:W3CDTF">2012-09-18T19:49:31Z</dcterms:created>
  <dcterms:modified xsi:type="dcterms:W3CDTF">2012-09-26T05:41:28Z</dcterms:modified>
</cp:coreProperties>
</file>