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19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6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21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2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96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6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77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26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6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05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7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Popis 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(kdy, jak):  ……………………………………………………….…………….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 Nároky na pěstování: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Množení: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Nejčastější použití: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9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27</Words>
  <Application>Microsoft Office PowerPoint</Application>
  <PresentationFormat>Předvádění na obrazovce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</cp:revision>
  <dcterms:created xsi:type="dcterms:W3CDTF">2013-01-04T09:11:50Z</dcterms:created>
  <dcterms:modified xsi:type="dcterms:W3CDTF">2013-01-04T09:21:22Z</dcterms:modified>
</cp:coreProperties>
</file>