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2120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72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0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9593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251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2135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180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93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905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4768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178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C0A17-1500-4F60-833A-299C93A50E55}" type="datetimeFigureOut">
              <a:rPr lang="cs-CZ" smtClean="0"/>
              <a:t>20.9.2012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68D4E-F897-484D-A1DD-537808F36E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8188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Labiata1.jpg" TargetMode="External"/><Relationship Id="rId3" Type="http://schemas.openxmlformats.org/officeDocument/2006/relationships/hyperlink" Target="http://commons.wikimedia.org/wiki/User:Bff" TargetMode="External"/><Relationship Id="rId7" Type="http://schemas.openxmlformats.org/officeDocument/2006/relationships/hyperlink" Target="http://commons.wikimedia.org/wiki/File:Ajuga_reptans_a1.jpg" TargetMode="External"/><Relationship Id="rId12" Type="http://schemas.openxmlformats.org/officeDocument/2006/relationships/hyperlink" Target="http://commons.wikimedia.org/wiki/File:Ajuga_reptans_20070429_132711_1.jpg" TargetMode="External"/><Relationship Id="rId2" Type="http://schemas.openxmlformats.org/officeDocument/2006/relationships/hyperlink" Target="http://commons.wikimedia.org/wiki/File:Ajuga_reptans_0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Ajuga_reptans20090527_39.jpg" TargetMode="External"/><Relationship Id="rId11" Type="http://schemas.openxmlformats.org/officeDocument/2006/relationships/hyperlink" Target="http://commons.wikimedia.org/wiki/User:EnLorax" TargetMode="External"/><Relationship Id="rId5" Type="http://schemas.openxmlformats.org/officeDocument/2006/relationships/hyperlink" Target="http://commons.wikimedia.org/wiki/File:Ajuga_reptans20090514_30.jpg" TargetMode="External"/><Relationship Id="rId10" Type="http://schemas.openxmlformats.org/officeDocument/2006/relationships/hyperlink" Target="http://commons.wikimedia.org/wiki/File:Dabrowka_rozlogowa_cm01.jpg" TargetMode="External"/><Relationship Id="rId4" Type="http://schemas.openxmlformats.org/officeDocument/2006/relationships/hyperlink" Target="http://commons.wikimedia.org/wiki/Ajuga_reptans" TargetMode="External"/><Relationship Id="rId9" Type="http://schemas.openxmlformats.org/officeDocument/2006/relationships/hyperlink" Target="http://commons.wikimedia.org/wiki/File:Ajuga_reptans_%E2%80%94_Flora_Batava_%E2%80%94_Volume_v20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f/ff/Ajuga_reptans_001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2/26/Ajuga_reptans20090514_3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4/46/Ajuga_reptans20090527_39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2/24/Ajuga_reptans_a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c/c4/Labiata1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4/44/Ajuga_reptans_%E2%80%94_Flora_Batava_%E2%80%94_Volume_v20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3/3e/Dabrowka_rozlogowa_cm0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//upload.wikimedia.org/wikipedia/commons/6/65/Ajuga_reptans_20070429_132711_1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/>
              <a:t>Ajuga</a:t>
            </a:r>
            <a:r>
              <a:rPr lang="cs-CZ" b="1" dirty="0"/>
              <a:t> </a:t>
            </a:r>
            <a:r>
              <a:rPr lang="cs-CZ" b="1" dirty="0" err="1"/>
              <a:t>reptans</a:t>
            </a:r>
            <a:r>
              <a:rPr lang="cs-CZ" b="1" dirty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zběhovec plazivý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243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Obrázky: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1 - H. </a:t>
            </a:r>
            <a:r>
              <a:rPr lang="cs-CZ" sz="1400" dirty="0" err="1" smtClean="0"/>
              <a:t>Zell</a:t>
            </a:r>
            <a:r>
              <a:rPr lang="cs-CZ" sz="1400" dirty="0" smtClean="0"/>
              <a:t>; </a:t>
            </a:r>
            <a:r>
              <a:rPr lang="cs-CZ" sz="1400" i="1" dirty="0" err="1" smtClean="0">
                <a:effectLst/>
              </a:rPr>
              <a:t>Ajuga</a:t>
            </a:r>
            <a:r>
              <a:rPr lang="cs-CZ" sz="1400" i="1" dirty="0" smtClean="0">
                <a:effectLst/>
              </a:rPr>
              <a:t> </a:t>
            </a:r>
            <a:r>
              <a:rPr lang="cs-CZ" sz="1400" i="1" dirty="0" err="1" smtClean="0">
                <a:effectLst/>
              </a:rPr>
              <a:t>reptans</a:t>
            </a:r>
            <a:r>
              <a:rPr lang="cs-CZ" sz="1400" i="1" dirty="0" smtClean="0">
                <a:effectLst/>
              </a:rPr>
              <a:t>; </a:t>
            </a:r>
            <a:r>
              <a:rPr lang="cs-CZ" sz="1400" i="1" dirty="0" smtClean="0">
                <a:effectLst/>
                <a:hlinkClick r:id="rId2"/>
              </a:rPr>
              <a:t>http://commons.wikimedia.org/wiki/File:Ajuga_reptans_001.JPG</a:t>
            </a:r>
            <a:r>
              <a:rPr lang="cs-CZ" sz="1400" i="1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>
              <a:effectLst/>
            </a:endParaRPr>
          </a:p>
          <a:p>
            <a:r>
              <a:rPr lang="cs-CZ" sz="1400" i="1" dirty="0" smtClean="0"/>
              <a:t>Č. 2 – </a:t>
            </a:r>
            <a:r>
              <a:rPr lang="cs-CZ" sz="1400" i="1" dirty="0" err="1" smtClean="0">
                <a:hlinkClick r:id="rId3" tooltip="User:Bff"/>
              </a:rPr>
              <a:t>Bff</a:t>
            </a:r>
            <a:r>
              <a:rPr lang="cs-CZ" sz="1400" i="1" dirty="0" smtClean="0"/>
              <a:t>; </a:t>
            </a:r>
            <a:r>
              <a:rPr lang="cs-CZ" sz="1400" i="1" dirty="0" err="1" smtClean="0">
                <a:hlinkClick r:id="rId4" tooltip="Ajuga reptans"/>
              </a:rPr>
              <a:t>Ajuga</a:t>
            </a:r>
            <a:r>
              <a:rPr lang="cs-CZ" sz="1400" i="1" dirty="0" smtClean="0">
                <a:hlinkClick r:id="rId4" tooltip="Ajuga reptans"/>
              </a:rPr>
              <a:t> </a:t>
            </a:r>
            <a:r>
              <a:rPr lang="cs-CZ" sz="1400" i="1" dirty="0" err="1" smtClean="0">
                <a:hlinkClick r:id="rId4" tooltip="Ajuga reptans"/>
              </a:rPr>
              <a:t>reptans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5"/>
              </a:rPr>
              <a:t>http://commons.wikimedia.org/wiki/File:Ajuga_reptans20090514_30.jpg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3 - </a:t>
            </a:r>
            <a:r>
              <a:rPr lang="cs-CZ" sz="1400" dirty="0" smtClean="0"/>
              <a:t> </a:t>
            </a:r>
            <a:r>
              <a:rPr lang="cs-CZ" sz="1400" i="1" dirty="0" err="1" smtClean="0">
                <a:hlinkClick r:id="rId3" tooltip="User:Bff"/>
              </a:rPr>
              <a:t>Bff</a:t>
            </a:r>
            <a:r>
              <a:rPr lang="cs-CZ" sz="1400" i="1" dirty="0" smtClean="0"/>
              <a:t>; </a:t>
            </a:r>
            <a:r>
              <a:rPr lang="cs-CZ" sz="1400" i="1" dirty="0" err="1" smtClean="0">
                <a:hlinkClick r:id="rId4" tooltip="Ajuga reptans"/>
              </a:rPr>
              <a:t>Ajuga</a:t>
            </a:r>
            <a:r>
              <a:rPr lang="cs-CZ" sz="1400" i="1" dirty="0" smtClean="0">
                <a:hlinkClick r:id="rId4" tooltip="Ajuga reptans"/>
              </a:rPr>
              <a:t> </a:t>
            </a:r>
            <a:r>
              <a:rPr lang="cs-CZ" sz="1400" i="1" dirty="0" err="1" smtClean="0">
                <a:hlinkClick r:id="rId4" tooltip="Ajuga reptans"/>
              </a:rPr>
              <a:t>reptans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6"/>
              </a:rPr>
              <a:t>http://commons.wikimedia.org/wiki/File:Ajuga_reptans20090527_39.jpg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4 - </a:t>
            </a:r>
            <a:r>
              <a:rPr lang="cs-CZ" sz="1400" dirty="0" err="1" smtClean="0"/>
              <a:t>Jerzy</a:t>
            </a:r>
            <a:r>
              <a:rPr lang="cs-CZ" sz="1400" dirty="0" smtClean="0"/>
              <a:t> </a:t>
            </a:r>
            <a:r>
              <a:rPr lang="cs-CZ" sz="1400" dirty="0" err="1" smtClean="0"/>
              <a:t>Opioła</a:t>
            </a:r>
            <a:r>
              <a:rPr lang="cs-CZ" sz="1400" dirty="0" smtClean="0"/>
              <a:t>; </a:t>
            </a:r>
            <a:r>
              <a:rPr lang="cs-CZ" sz="1400" i="1" dirty="0" err="1" smtClean="0"/>
              <a:t>Ajuga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reptans</a:t>
            </a:r>
            <a:r>
              <a:rPr lang="cs-CZ" sz="1400" dirty="0" smtClean="0"/>
              <a:t> ; </a:t>
            </a:r>
            <a:r>
              <a:rPr lang="cs-CZ" sz="1400" dirty="0" smtClean="0">
                <a:hlinkClick r:id="rId7"/>
              </a:rPr>
              <a:t>http://commons.wikimedia.org/wiki/File:Ajuga_reptans_a1.jpg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5 - </a:t>
            </a:r>
            <a:r>
              <a:rPr lang="cs-CZ" sz="1400" dirty="0" smtClean="0">
                <a:hlinkClick r:id="rId8"/>
              </a:rPr>
              <a:t>http://commons.wikimedia.org/wiki/File:Labiata1.jpg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6 -  </a:t>
            </a:r>
            <a:r>
              <a:rPr lang="cs-CZ" sz="1400" dirty="0" smtClean="0">
                <a:hlinkClick r:id="rId9"/>
              </a:rPr>
              <a:t>http://commons.wikimedia.org/wiki/File:Ajuga_reptans_%E2%80%94_Flora_Batava_%E2%80%94_Volume_v20.jpg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7 - Tomasz </a:t>
            </a:r>
            <a:r>
              <a:rPr lang="cs-CZ" sz="1400" dirty="0" err="1" smtClean="0"/>
              <a:t>Kuran</a:t>
            </a:r>
            <a:r>
              <a:rPr lang="cs-CZ" sz="1400" dirty="0" smtClean="0"/>
              <a:t> ; </a:t>
            </a:r>
            <a:r>
              <a:rPr lang="cs-CZ" sz="1400" i="1" dirty="0" err="1" smtClean="0">
                <a:hlinkClick r:id="rId4" tooltip="Ajuga reptans"/>
              </a:rPr>
              <a:t>Ajuga</a:t>
            </a:r>
            <a:r>
              <a:rPr lang="cs-CZ" sz="1400" i="1" dirty="0" smtClean="0">
                <a:hlinkClick r:id="rId4" tooltip="Ajuga reptans"/>
              </a:rPr>
              <a:t> </a:t>
            </a:r>
            <a:r>
              <a:rPr lang="cs-CZ" sz="1400" i="1" dirty="0" err="1" smtClean="0">
                <a:hlinkClick r:id="rId4" tooltip="Ajuga reptans"/>
              </a:rPr>
              <a:t>reptans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10"/>
              </a:rPr>
              <a:t>http://commons.wikimedia.org/wiki/File:Dabrowka_rozlogowa_cm01.jpg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8 – </a:t>
            </a:r>
            <a:r>
              <a:rPr lang="cs-CZ" sz="1400" dirty="0" err="1" smtClean="0">
                <a:hlinkClick r:id="rId11" tooltip="User:EnLorax"/>
              </a:rPr>
              <a:t>EnLorax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4" tooltip="Ajuga reptans"/>
              </a:rPr>
              <a:t>Ajuga</a:t>
            </a:r>
            <a:r>
              <a:rPr lang="cs-CZ" sz="1400" i="1" dirty="0" smtClean="0">
                <a:hlinkClick r:id="rId4" tooltip="Ajuga reptans"/>
              </a:rPr>
              <a:t> </a:t>
            </a:r>
            <a:r>
              <a:rPr lang="cs-CZ" sz="1400" i="1" dirty="0" err="1" smtClean="0">
                <a:hlinkClick r:id="rId4" tooltip="Ajuga reptans"/>
              </a:rPr>
              <a:t>reptans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12"/>
              </a:rPr>
              <a:t>http://commons.wikimedia.org/wiki/File:Ajuga_reptans_20070429_132711_1.jpg</a:t>
            </a:r>
            <a:r>
              <a:rPr lang="cs-CZ" sz="1400" i="1" smtClean="0"/>
              <a:t>; </a:t>
            </a:r>
            <a:r>
              <a:rPr lang="cs-CZ" sz="1400"/>
              <a:t>CC BY – SA </a:t>
            </a:r>
            <a:r>
              <a:rPr lang="cs-CZ" sz="1400" smtClean="0"/>
              <a:t>3.0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12783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275885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Ajuga reptans 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84368" y="5866410"/>
            <a:ext cx="5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výška 10 – 30 cm, listy </a:t>
            </a:r>
            <a:r>
              <a:rPr lang="cs-CZ" dirty="0" err="1"/>
              <a:t>opakvejčité</a:t>
            </a:r>
            <a:endParaRPr lang="cs-CZ" dirty="0"/>
          </a:p>
        </p:txBody>
      </p:sp>
      <p:pic>
        <p:nvPicPr>
          <p:cNvPr id="2050" name="Picture 2" descr="File:Ajuga reptans20090514 3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5736357" cy="451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213412" y="627873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6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květen </a:t>
            </a:r>
            <a:r>
              <a:rPr lang="cs-CZ" dirty="0"/>
              <a:t>– </a:t>
            </a:r>
            <a:r>
              <a:rPr lang="cs-CZ" dirty="0" smtClean="0"/>
              <a:t>srpen</a:t>
            </a:r>
          </a:p>
          <a:p>
            <a:r>
              <a:rPr lang="cs-CZ" dirty="0" smtClean="0"/>
              <a:t>květy </a:t>
            </a:r>
            <a:r>
              <a:rPr lang="cs-CZ" dirty="0"/>
              <a:t>sestaveny v </a:t>
            </a:r>
            <a:r>
              <a:rPr lang="cs-CZ" dirty="0" err="1" smtClean="0"/>
              <a:t>lichopřeslenech</a:t>
            </a:r>
            <a:endParaRPr lang="cs-CZ" dirty="0" smtClean="0"/>
          </a:p>
          <a:p>
            <a:r>
              <a:rPr lang="cs-CZ" dirty="0" smtClean="0"/>
              <a:t>barva modrofialová</a:t>
            </a:r>
          </a:p>
          <a:p>
            <a:r>
              <a:rPr lang="cs-CZ" dirty="0" smtClean="0"/>
              <a:t>významné </a:t>
            </a:r>
            <a:r>
              <a:rPr lang="cs-CZ" dirty="0"/>
              <a:t>jsou </a:t>
            </a:r>
            <a:r>
              <a:rPr lang="cs-CZ" dirty="0" smtClean="0"/>
              <a:t>i </a:t>
            </a:r>
            <a:r>
              <a:rPr lang="cs-CZ" dirty="0"/>
              <a:t>pestrolisté odrůdy</a:t>
            </a:r>
          </a:p>
          <a:p>
            <a:endParaRPr lang="cs-CZ" dirty="0"/>
          </a:p>
        </p:txBody>
      </p:sp>
      <p:pic>
        <p:nvPicPr>
          <p:cNvPr id="3074" name="Picture 2" descr="File:Ajuga reptans20090527 3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79280"/>
            <a:ext cx="2371996" cy="504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460432" y="6309320"/>
            <a:ext cx="57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18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Ajuga reptans a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609659" y="6038364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 4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17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polostín i slunce, vlhčí humózní půdy</a:t>
            </a:r>
          </a:p>
          <a:p>
            <a:endParaRPr lang="cs-CZ" dirty="0"/>
          </a:p>
        </p:txBody>
      </p:sp>
      <p:pic>
        <p:nvPicPr>
          <p:cNvPr id="5122" name="Picture 2" descr="File:Labiata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1744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876256" y="6334358"/>
            <a:ext cx="60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84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kořenujícími výběžky</a:t>
            </a:r>
          </a:p>
          <a:p>
            <a:r>
              <a:rPr lang="cs-CZ" dirty="0" smtClean="0"/>
              <a:t>dělením trsů</a:t>
            </a:r>
          </a:p>
          <a:p>
            <a:r>
              <a:rPr lang="cs-CZ" dirty="0" smtClean="0"/>
              <a:t>řízkováním</a:t>
            </a:r>
            <a:endParaRPr lang="cs-CZ" dirty="0"/>
          </a:p>
        </p:txBody>
      </p:sp>
      <p:pic>
        <p:nvPicPr>
          <p:cNvPr id="6146" name="Picture 2" descr="File:Ajuga reptans — Flora Batava — Volume v2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1196752"/>
            <a:ext cx="4056509" cy="551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252918" y="6324375"/>
            <a:ext cx="60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6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</a:t>
            </a:r>
            <a:r>
              <a:rPr lang="cs-CZ" dirty="0"/>
              <a:t>skalky, na obruby, jako náhrada trávníku</a:t>
            </a:r>
          </a:p>
          <a:p>
            <a:endParaRPr lang="cs-CZ" dirty="0"/>
          </a:p>
        </p:txBody>
      </p:sp>
      <p:pic>
        <p:nvPicPr>
          <p:cNvPr id="8194" name="Picture 2" descr="File:Dabrowka rozlogowa cm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6611888" cy="440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344469" y="631271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31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ile:Ajuga reptans 20070429 132711 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620000" cy="506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12360" y="5600054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8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7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262</Words>
  <Application>Microsoft Office PowerPoint</Application>
  <PresentationFormat>Předvádění na obrazovce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Ajuga reptans </vt:lpstr>
      <vt:lpstr>Prezentace aplikace PowerPoint</vt:lpstr>
      <vt:lpstr>Popis:</vt:lpstr>
      <vt:lpstr>Kvetení:</vt:lpstr>
      <vt:lpstr>Prezentace aplikace PowerPoint</vt:lpstr>
      <vt:lpstr>Nároky:</vt:lpstr>
      <vt:lpstr>Množení:</vt:lpstr>
      <vt:lpstr>Použití:</vt:lpstr>
      <vt:lpstr>Prezentace aplikace PowerPoint</vt:lpstr>
      <vt:lpstr>Obrázky: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Ajuga reptans</dc:title>
  <dc:creator>uzivatel</dc:creator>
  <cp:lastModifiedBy>Uživatel 7</cp:lastModifiedBy>
  <cp:revision>5</cp:revision>
  <dcterms:created xsi:type="dcterms:W3CDTF">2012-09-18T20:14:23Z</dcterms:created>
  <dcterms:modified xsi:type="dcterms:W3CDTF">2012-09-20T08:30:45Z</dcterms:modified>
</cp:coreProperties>
</file>