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5" r:id="rId10"/>
    <p:sldId id="263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F6B4-635F-4FC2-AD73-7AC33109A4A4}" type="datetimeFigureOut">
              <a:rPr lang="cs-CZ" smtClean="0"/>
              <a:t>4.10.2012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07EB-3497-49D9-829B-1A1DAB7CFA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600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F6B4-635F-4FC2-AD73-7AC33109A4A4}" type="datetimeFigureOut">
              <a:rPr lang="cs-CZ" smtClean="0"/>
              <a:t>4.10.2012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07EB-3497-49D9-829B-1A1DAB7CFA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7813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F6B4-635F-4FC2-AD73-7AC33109A4A4}" type="datetimeFigureOut">
              <a:rPr lang="cs-CZ" smtClean="0"/>
              <a:t>4.10.2012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07EB-3497-49D9-829B-1A1DAB7CFA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9930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F6B4-635F-4FC2-AD73-7AC33109A4A4}" type="datetimeFigureOut">
              <a:rPr lang="cs-CZ" smtClean="0"/>
              <a:t>4.10.2012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07EB-3497-49D9-829B-1A1DAB7CFA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685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F6B4-635F-4FC2-AD73-7AC33109A4A4}" type="datetimeFigureOut">
              <a:rPr lang="cs-CZ" smtClean="0"/>
              <a:t>4.10.2012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07EB-3497-49D9-829B-1A1DAB7CFA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4347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F6B4-635F-4FC2-AD73-7AC33109A4A4}" type="datetimeFigureOut">
              <a:rPr lang="cs-CZ" smtClean="0"/>
              <a:t>4.10.2012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07EB-3497-49D9-829B-1A1DAB7CFA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3493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F6B4-635F-4FC2-AD73-7AC33109A4A4}" type="datetimeFigureOut">
              <a:rPr lang="cs-CZ" smtClean="0"/>
              <a:t>4.10.2012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07EB-3497-49D9-829B-1A1DAB7CFA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477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F6B4-635F-4FC2-AD73-7AC33109A4A4}" type="datetimeFigureOut">
              <a:rPr lang="cs-CZ" smtClean="0"/>
              <a:t>4.10.2012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07EB-3497-49D9-829B-1A1DAB7CFA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1238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F6B4-635F-4FC2-AD73-7AC33109A4A4}" type="datetimeFigureOut">
              <a:rPr lang="cs-CZ" smtClean="0"/>
              <a:t>4.10.2012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07EB-3497-49D9-829B-1A1DAB7CFA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1443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F6B4-635F-4FC2-AD73-7AC33109A4A4}" type="datetimeFigureOut">
              <a:rPr lang="cs-CZ" smtClean="0"/>
              <a:t>4.10.2012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07EB-3497-49D9-829B-1A1DAB7CFA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2667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F6B4-635F-4FC2-AD73-7AC33109A4A4}" type="datetimeFigureOut">
              <a:rPr lang="cs-CZ" smtClean="0"/>
              <a:t>4.10.2012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07EB-3497-49D9-829B-1A1DAB7CFA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4213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1F6B4-635F-4FC2-AD73-7AC33109A4A4}" type="datetimeFigureOut">
              <a:rPr lang="cs-CZ" smtClean="0"/>
              <a:t>4.10.2012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907EB-3497-49D9-829B-1A1DAB7CFA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0451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wiki/File:HostaBlue.jpg" TargetMode="External"/><Relationship Id="rId3" Type="http://schemas.openxmlformats.org/officeDocument/2006/relationships/hyperlink" Target="http://commons.wikimedia.org/wiki/Hosta_sieboldiana" TargetMode="External"/><Relationship Id="rId7" Type="http://schemas.openxmlformats.org/officeDocument/2006/relationships/hyperlink" Target="http://commons.wikimedia.org/wiki/File:Hosta_Abiqua_Blue_Crinkles_2.jpg" TargetMode="External"/><Relationship Id="rId12" Type="http://schemas.openxmlformats.org/officeDocument/2006/relationships/hyperlink" Target="http://commons.wikimedia.org/wiki/File:Francee_Hosta.JPG" TargetMode="External"/><Relationship Id="rId2" Type="http://schemas.openxmlformats.org/officeDocument/2006/relationships/hyperlink" Target="http://commons.wikimedia.org/wiki/User:Epibas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Hosta_capitata2UME.jpg" TargetMode="External"/><Relationship Id="rId11" Type="http://schemas.openxmlformats.org/officeDocument/2006/relationships/hyperlink" Target="file:///\\en.wikipedia.org\wiki\User:Terrenjpeterson" TargetMode="External"/><Relationship Id="rId5" Type="http://schemas.openxmlformats.org/officeDocument/2006/relationships/hyperlink" Target="http://commons.wikimedia.org/wiki/File:Moonlightvar.jpg" TargetMode="External"/><Relationship Id="rId10" Type="http://schemas.openxmlformats.org/officeDocument/2006/relationships/hyperlink" Target="http://commons.wikimedia.org/wiki/File:Hosta_Cadillac.JPG" TargetMode="External"/><Relationship Id="rId4" Type="http://schemas.openxmlformats.org/officeDocument/2006/relationships/hyperlink" Target="http://commons.wikimedia.org/wiki/File:Hosta_sieboldiana_Elegans2UME.jpg" TargetMode="External"/><Relationship Id="rId9" Type="http://schemas.openxmlformats.org/officeDocument/2006/relationships/hyperlink" Target="http://commons.wikimedia.org/w/index.php?title=User:Hardyplants&amp;action=edit&amp;redlink=1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//upload.wikimedia.org/wikipedia/commons/0/05/Hosta_sieboldiana_Elegans2UME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//upload.wikimedia.org/wikipedia/commons/a/a6/Moonlightvar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//upload.wikimedia.org/wikipedia/commons/b/b0/Hosta_capitata2UME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//upload.wikimedia.org/wikipedia/commons/c/c0/Hosta_Abiqua_Blue_Crinkles_2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//upload.wikimedia.org/wikipedia/commons/7/7a/HostaBlue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//upload.wikimedia.org/wikipedia/commons/d/d7/Hosta_Cadillac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//upload.wikimedia.org/wikipedia/commons/8/89/Francee_Hosta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/>
              <a:t>Hosta </a:t>
            </a:r>
            <a:r>
              <a:rPr lang="cs-CZ" b="1" dirty="0" err="1"/>
              <a:t>sieboldiana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b="1" dirty="0"/>
              <a:t>bohyška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6153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Obrázky: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400" dirty="0" smtClean="0"/>
              <a:t>Č. 1 – </a:t>
            </a:r>
            <a:r>
              <a:rPr lang="cs-CZ" sz="1400" dirty="0" err="1" smtClean="0">
                <a:hlinkClick r:id="rId2" action="ppaction://hlinkfile" tooltip="User:Epibase"/>
              </a:rPr>
              <a:t>Epibase</a:t>
            </a:r>
            <a:r>
              <a:rPr lang="cs-CZ" sz="1400" dirty="0" smtClean="0"/>
              <a:t>; </a:t>
            </a:r>
            <a:r>
              <a:rPr lang="cs-CZ" sz="1400" i="1" dirty="0">
                <a:hlinkClick r:id="rId3" action="ppaction://hlinkfile" tooltip="Hosta sieboldiana"/>
              </a:rPr>
              <a:t>Hosta </a:t>
            </a:r>
            <a:r>
              <a:rPr lang="cs-CZ" sz="1400" i="1" dirty="0" err="1">
                <a:hlinkClick r:id="rId3" action="ppaction://hlinkfile" tooltip="Hosta sieboldiana"/>
              </a:rPr>
              <a:t>sieboldiana</a:t>
            </a:r>
            <a:r>
              <a:rPr lang="cs-CZ" sz="1400" dirty="0"/>
              <a:t> </a:t>
            </a:r>
            <a:r>
              <a:rPr lang="cs-CZ" sz="1400" dirty="0" smtClean="0"/>
              <a:t>'</a:t>
            </a:r>
            <a:r>
              <a:rPr lang="cs-CZ" sz="1400" dirty="0" err="1" smtClean="0"/>
              <a:t>Elegans</a:t>
            </a:r>
            <a:r>
              <a:rPr lang="cs-CZ" sz="1400" dirty="0"/>
              <a:t>‚; </a:t>
            </a:r>
            <a:r>
              <a:rPr lang="cs-CZ" sz="1400" dirty="0">
                <a:hlinkClick r:id="rId4"/>
              </a:rPr>
              <a:t>http://</a:t>
            </a:r>
            <a:r>
              <a:rPr lang="cs-CZ" sz="1400" dirty="0" smtClean="0">
                <a:hlinkClick r:id="rId4"/>
              </a:rPr>
              <a:t>commons.wikimedia.org/wiki/File:Hosta_sieboldiana_Elegans2UME.jpg</a:t>
            </a:r>
            <a:r>
              <a:rPr lang="cs-CZ" sz="1400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</a:p>
          <a:p>
            <a:r>
              <a:rPr lang="cs-CZ" sz="1400" dirty="0" smtClean="0"/>
              <a:t>Č. 2 -  </a:t>
            </a:r>
            <a:r>
              <a:rPr lang="cs-CZ" sz="1400" dirty="0" err="1" smtClean="0"/>
              <a:t>hardyplants</a:t>
            </a:r>
            <a:r>
              <a:rPr lang="cs-CZ" sz="1400" dirty="0" smtClean="0"/>
              <a:t>; </a:t>
            </a:r>
            <a:r>
              <a:rPr lang="sv-SE" sz="1400" dirty="0"/>
              <a:t>Hosta Virus X infecting Hosta </a:t>
            </a:r>
            <a:r>
              <a:rPr lang="sv-SE" sz="1400" dirty="0" smtClean="0"/>
              <a:t>'Moonlight‚</a:t>
            </a:r>
            <a:r>
              <a:rPr lang="cs-CZ" sz="1400" dirty="0"/>
              <a:t>; </a:t>
            </a:r>
            <a:r>
              <a:rPr lang="cs-CZ" sz="1400" dirty="0">
                <a:hlinkClick r:id="rId5"/>
              </a:rPr>
              <a:t>http://</a:t>
            </a:r>
            <a:r>
              <a:rPr lang="cs-CZ" sz="1400" dirty="0" smtClean="0">
                <a:hlinkClick r:id="rId5"/>
              </a:rPr>
              <a:t>commons.wikimedia.org/wiki/</a:t>
            </a:r>
            <a:r>
              <a:rPr lang="cs-CZ" sz="1400" dirty="0" err="1" smtClean="0">
                <a:hlinkClick r:id="rId5"/>
              </a:rPr>
              <a:t>File:Moonlightvar.jpg</a:t>
            </a:r>
            <a:r>
              <a:rPr lang="cs-CZ" sz="1400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</a:p>
          <a:p>
            <a:r>
              <a:rPr lang="cs-CZ" sz="1400" dirty="0" smtClean="0"/>
              <a:t>Č. 3 – </a:t>
            </a:r>
            <a:r>
              <a:rPr lang="cs-CZ" sz="1400" dirty="0" err="1" smtClean="0">
                <a:hlinkClick r:id="rId2" action="ppaction://hlinkfile" tooltip="User:Epibase"/>
              </a:rPr>
              <a:t>Epibase</a:t>
            </a:r>
            <a:r>
              <a:rPr lang="cs-CZ" sz="1400" dirty="0"/>
              <a:t>; Hosta </a:t>
            </a:r>
            <a:r>
              <a:rPr lang="cs-CZ" sz="1400" dirty="0" err="1" smtClean="0"/>
              <a:t>capitata</a:t>
            </a:r>
            <a:r>
              <a:rPr lang="cs-CZ" sz="1400" dirty="0"/>
              <a:t>; </a:t>
            </a:r>
            <a:r>
              <a:rPr lang="cs-CZ" sz="1400" dirty="0">
                <a:hlinkClick r:id="rId6"/>
              </a:rPr>
              <a:t>http://</a:t>
            </a:r>
            <a:r>
              <a:rPr lang="cs-CZ" sz="1400" dirty="0" smtClean="0">
                <a:hlinkClick r:id="rId6"/>
              </a:rPr>
              <a:t>commons.wikimedia.org/wiki/File:Hosta_capitata2UME.jpg</a:t>
            </a:r>
            <a:r>
              <a:rPr lang="cs-CZ" sz="1400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</a:p>
          <a:p>
            <a:r>
              <a:rPr lang="cs-CZ" sz="1400" dirty="0" smtClean="0"/>
              <a:t>Č. 4 </a:t>
            </a:r>
            <a:r>
              <a:rPr lang="cs-CZ" sz="1400" dirty="0"/>
              <a:t>- </a:t>
            </a:r>
            <a:r>
              <a:rPr lang="cs-CZ" sz="1400" dirty="0">
                <a:hlinkClick r:id="rId7"/>
              </a:rPr>
              <a:t>http://</a:t>
            </a:r>
            <a:r>
              <a:rPr lang="cs-CZ" sz="1400" dirty="0" smtClean="0">
                <a:hlinkClick r:id="rId7"/>
              </a:rPr>
              <a:t>commons.wikimedia.org/wiki/File:Hosta_Abiqua_Blue_Crinkles_2.jpg</a:t>
            </a:r>
            <a:r>
              <a:rPr lang="cs-CZ" sz="1400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</a:p>
          <a:p>
            <a:r>
              <a:rPr lang="cs-CZ" sz="1400" dirty="0" smtClean="0"/>
              <a:t>Č. 5 </a:t>
            </a:r>
            <a:r>
              <a:rPr lang="cs-CZ" sz="1400" dirty="0"/>
              <a:t>- </a:t>
            </a:r>
            <a:r>
              <a:rPr lang="cs-CZ" sz="1400" dirty="0">
                <a:hlinkClick r:id="rId8"/>
              </a:rPr>
              <a:t>http://</a:t>
            </a:r>
            <a:r>
              <a:rPr lang="cs-CZ" sz="1400" dirty="0" smtClean="0">
                <a:hlinkClick r:id="rId8"/>
              </a:rPr>
              <a:t>commons.wikimedia.org/wiki/</a:t>
            </a:r>
            <a:r>
              <a:rPr lang="cs-CZ" sz="1400" dirty="0" err="1" smtClean="0">
                <a:hlinkClick r:id="rId8"/>
              </a:rPr>
              <a:t>File:HostaBlue.jpg</a:t>
            </a:r>
            <a:r>
              <a:rPr lang="cs-CZ" sz="1400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</a:p>
          <a:p>
            <a:r>
              <a:rPr lang="cs-CZ" sz="1400" dirty="0" smtClean="0"/>
              <a:t>Č. 6 – </a:t>
            </a:r>
            <a:r>
              <a:rPr lang="cs-CZ" sz="1400" dirty="0" err="1" smtClean="0">
                <a:hlinkClick r:id="rId9" action="ppaction://hlinkfile" tooltip="User:Hardyplants (page does not exist)"/>
              </a:rPr>
              <a:t>Hardyplants</a:t>
            </a:r>
            <a:r>
              <a:rPr lang="cs-CZ" sz="1400" dirty="0" smtClean="0"/>
              <a:t>; </a:t>
            </a:r>
            <a:r>
              <a:rPr lang="cs-CZ" sz="1400" dirty="0"/>
              <a:t>Hosta 'Cadillac' ; </a:t>
            </a:r>
            <a:r>
              <a:rPr lang="cs-CZ" sz="1400" dirty="0">
                <a:hlinkClick r:id="rId10"/>
              </a:rPr>
              <a:t>http://</a:t>
            </a:r>
            <a:r>
              <a:rPr lang="cs-CZ" sz="1400" dirty="0" smtClean="0">
                <a:hlinkClick r:id="rId10"/>
              </a:rPr>
              <a:t>commons.wikimedia.org/wiki/</a:t>
            </a:r>
            <a:r>
              <a:rPr lang="cs-CZ" sz="1400" dirty="0" err="1" smtClean="0">
                <a:hlinkClick r:id="rId10"/>
              </a:rPr>
              <a:t>File:Hosta_Cadillac.JPG</a:t>
            </a:r>
            <a:r>
              <a:rPr lang="cs-CZ" sz="1400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</a:p>
          <a:p>
            <a:r>
              <a:rPr lang="cs-CZ" sz="1400" dirty="0" smtClean="0"/>
              <a:t>Č. 7 - </a:t>
            </a:r>
            <a:r>
              <a:rPr lang="cs-CZ" sz="1400" dirty="0" err="1">
                <a:hlinkClick r:id="rId11" action="ppaction://hlinkfile" tooltip="en:User:Terrenjpeterson"/>
              </a:rPr>
              <a:t>Terren</a:t>
            </a:r>
            <a:r>
              <a:rPr lang="cs-CZ" sz="1400" dirty="0">
                <a:hlinkClick r:id="rId11" action="ppaction://hlinkfile" tooltip="en:User:Terrenjpeterson"/>
              </a:rPr>
              <a:t> </a:t>
            </a:r>
            <a:r>
              <a:rPr lang="cs-CZ" sz="1400" dirty="0" err="1" smtClean="0">
                <a:hlinkClick r:id="rId11" action="ppaction://hlinkfile" tooltip="en:User:Terrenjpeterson"/>
              </a:rPr>
              <a:t>Peterson</a:t>
            </a:r>
            <a:r>
              <a:rPr lang="cs-CZ" sz="1400" dirty="0"/>
              <a:t>; </a:t>
            </a:r>
            <a:r>
              <a:rPr lang="cs-CZ" sz="1400" dirty="0" err="1"/>
              <a:t>Francee</a:t>
            </a:r>
            <a:r>
              <a:rPr lang="cs-CZ" sz="1400" dirty="0"/>
              <a:t> Hosta </a:t>
            </a:r>
            <a:r>
              <a:rPr lang="cs-CZ" sz="1400" dirty="0" err="1"/>
              <a:t>from</a:t>
            </a:r>
            <a:r>
              <a:rPr lang="cs-CZ" sz="1400" dirty="0"/>
              <a:t> </a:t>
            </a:r>
            <a:r>
              <a:rPr lang="cs-CZ" sz="1400" dirty="0" err="1" smtClean="0"/>
              <a:t>backyard</a:t>
            </a:r>
            <a:r>
              <a:rPr lang="cs-CZ" sz="1400" dirty="0"/>
              <a:t>; </a:t>
            </a:r>
            <a:r>
              <a:rPr lang="cs-CZ" sz="1400" dirty="0">
                <a:hlinkClick r:id="rId12"/>
              </a:rPr>
              <a:t>http://</a:t>
            </a:r>
            <a:r>
              <a:rPr lang="cs-CZ" sz="1400" dirty="0" smtClean="0">
                <a:hlinkClick r:id="rId12"/>
              </a:rPr>
              <a:t>commons.wikimedia.org/wiki/</a:t>
            </a:r>
            <a:r>
              <a:rPr lang="cs-CZ" sz="1400" dirty="0" err="1" smtClean="0">
                <a:hlinkClick r:id="rId12"/>
              </a:rPr>
              <a:t>File:Francee_Hosta.JPG</a:t>
            </a:r>
            <a:r>
              <a:rPr lang="cs-CZ" sz="1400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165050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Závěrečné informace</a:t>
            </a:r>
          </a:p>
        </p:txBody>
      </p:sp>
      <p:sp>
        <p:nvSpPr>
          <p:cNvPr id="12291" name="Zástupný symbol pro obsah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cs-CZ" sz="1600" b="1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1600" b="1" dirty="0"/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1600" b="1" dirty="0"/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1600" b="1" dirty="0"/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cs-CZ" sz="1600" b="1" dirty="0"/>
              <a:t>Ostatní objekty a text je vlastní originální tvorbou autora nebo jsou součástí </a:t>
            </a:r>
            <a:r>
              <a:rPr lang="cs-CZ" sz="1600" b="1"/>
              <a:t>softwaru </a:t>
            </a:r>
            <a:r>
              <a:rPr lang="cs-CZ" sz="1600"/>
              <a:t>Microsoft </a:t>
            </a:r>
            <a:r>
              <a:rPr lang="cs-CZ" sz="1600" baseline="30000"/>
              <a:t>® </a:t>
            </a:r>
            <a:r>
              <a:rPr lang="cs-CZ" sz="1600"/>
              <a:t>Office 2010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cs-CZ" sz="1600" b="1"/>
          </a:p>
        </p:txBody>
      </p:sp>
    </p:spTree>
    <p:extLst>
      <p:ext uri="{BB962C8B-B14F-4D97-AF65-F5344CB8AC3E}">
        <p14:creationId xmlns:p14="http://schemas.microsoft.com/office/powerpoint/2010/main" val="6866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Hosta sieboldiana Elegans2UM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620688"/>
            <a:ext cx="42862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6156176" y="5955218"/>
            <a:ext cx="659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1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49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Popis: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výška 50 – 60 </a:t>
            </a:r>
            <a:r>
              <a:rPr lang="cs-CZ" dirty="0" smtClean="0"/>
              <a:t>cm</a:t>
            </a:r>
          </a:p>
          <a:p>
            <a:r>
              <a:rPr lang="cs-CZ" dirty="0" smtClean="0"/>
              <a:t>tvoří </a:t>
            </a:r>
            <a:r>
              <a:rPr lang="cs-CZ" dirty="0"/>
              <a:t>trs velkých řapíkatých modrozelených listů, které mají srdčitý tvar a </a:t>
            </a:r>
            <a:r>
              <a:rPr lang="cs-CZ" dirty="0" smtClean="0"/>
              <a:t>výraznou žilnatinu</a:t>
            </a:r>
            <a:endParaRPr lang="cs-CZ" dirty="0"/>
          </a:p>
          <a:p>
            <a:endParaRPr lang="cs-CZ" dirty="0"/>
          </a:p>
        </p:txBody>
      </p:sp>
      <p:pic>
        <p:nvPicPr>
          <p:cNvPr id="2050" name="Picture 2" descr="File:Moonlightvar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212976"/>
            <a:ext cx="4562872" cy="342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7308304" y="6237312"/>
            <a:ext cx="674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2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3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Kvetení: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červen – </a:t>
            </a:r>
            <a:r>
              <a:rPr lang="cs-CZ" dirty="0" smtClean="0"/>
              <a:t>červenec</a:t>
            </a:r>
          </a:p>
          <a:p>
            <a:r>
              <a:rPr lang="cs-CZ" dirty="0" smtClean="0"/>
              <a:t>nálevkovité </a:t>
            </a:r>
            <a:r>
              <a:rPr lang="cs-CZ" dirty="0"/>
              <a:t>květy v hustém </a:t>
            </a:r>
            <a:r>
              <a:rPr lang="cs-CZ" dirty="0" smtClean="0"/>
              <a:t>hroznu</a:t>
            </a:r>
          </a:p>
          <a:p>
            <a:r>
              <a:rPr lang="cs-CZ" dirty="0" smtClean="0"/>
              <a:t>barva </a:t>
            </a:r>
            <a:r>
              <a:rPr lang="cs-CZ" dirty="0" err="1"/>
              <a:t>mordofialová</a:t>
            </a:r>
            <a:endParaRPr lang="cs-CZ" dirty="0"/>
          </a:p>
          <a:p>
            <a:endParaRPr lang="cs-CZ" dirty="0"/>
          </a:p>
        </p:txBody>
      </p:sp>
      <p:pic>
        <p:nvPicPr>
          <p:cNvPr id="3074" name="Picture 2" descr="File:Hosta capitata2UM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780928"/>
            <a:ext cx="2931939" cy="390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7496651" y="6320848"/>
            <a:ext cx="699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3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94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le:Hosta Abiqua Blue Crinkles 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562" y="692696"/>
            <a:ext cx="4371975" cy="570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6012160" y="6010972"/>
            <a:ext cx="701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4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85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Nároky: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polostín, snese slunce i stín, půda propustná s dostatkem vláhy a živin</a:t>
            </a:r>
          </a:p>
          <a:p>
            <a:endParaRPr lang="cs-CZ" dirty="0"/>
          </a:p>
        </p:txBody>
      </p:sp>
      <p:pic>
        <p:nvPicPr>
          <p:cNvPr id="5122" name="Picture 2" descr="File:HostaBlu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580746"/>
            <a:ext cx="6467872" cy="413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7308304" y="6309320"/>
            <a:ext cx="707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5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67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Množení: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dělením trsů a semenem</a:t>
            </a:r>
          </a:p>
          <a:p>
            <a:endParaRPr lang="cs-CZ" dirty="0"/>
          </a:p>
        </p:txBody>
      </p:sp>
      <p:pic>
        <p:nvPicPr>
          <p:cNvPr id="6146" name="Picture 2" descr="File:Hosta Cadillac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348879"/>
            <a:ext cx="6395864" cy="426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7164288" y="6196662"/>
            <a:ext cx="707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6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16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na </a:t>
            </a:r>
            <a:r>
              <a:rPr lang="cs-CZ" dirty="0" smtClean="0"/>
              <a:t>obruby</a:t>
            </a:r>
          </a:p>
          <a:p>
            <a:r>
              <a:rPr lang="cs-CZ" dirty="0" smtClean="0"/>
              <a:t>do skupin</a:t>
            </a:r>
          </a:p>
          <a:p>
            <a:r>
              <a:rPr lang="cs-CZ" dirty="0" smtClean="0"/>
              <a:t>k</a:t>
            </a:r>
            <a:r>
              <a:rPr lang="cs-CZ" dirty="0"/>
              <a:t> vodním </a:t>
            </a:r>
            <a:r>
              <a:rPr lang="cs-CZ" dirty="0" smtClean="0"/>
              <a:t>plochám</a:t>
            </a:r>
          </a:p>
          <a:p>
            <a:r>
              <a:rPr lang="cs-CZ" dirty="0" smtClean="0"/>
              <a:t>pod stromy</a:t>
            </a:r>
          </a:p>
          <a:p>
            <a:r>
              <a:rPr lang="cs-CZ" dirty="0" smtClean="0"/>
              <a:t>listy </a:t>
            </a:r>
            <a:r>
              <a:rPr lang="cs-CZ" dirty="0"/>
              <a:t>k řezu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173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ile:Francee Hosta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7721116" y="5946006"/>
            <a:ext cx="635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7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07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251</Words>
  <Application>Microsoft Office PowerPoint</Application>
  <PresentationFormat>Předvádění na obrazovce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Hosta sieboldiana</vt:lpstr>
      <vt:lpstr>Prezentace aplikace PowerPoint</vt:lpstr>
      <vt:lpstr>Popis:</vt:lpstr>
      <vt:lpstr>Kvetení:</vt:lpstr>
      <vt:lpstr>Prezentace aplikace PowerPoint</vt:lpstr>
      <vt:lpstr>Nároky:</vt:lpstr>
      <vt:lpstr>Množení:</vt:lpstr>
      <vt:lpstr>Použití:</vt:lpstr>
      <vt:lpstr>Prezentace aplikace PowerPoint</vt:lpstr>
      <vt:lpstr>Obrázky:</vt:lpstr>
      <vt:lpstr>Závěrečné informace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Hosta sieboldiana</dc:title>
  <dc:creator>Uživatel 7</dc:creator>
  <cp:lastModifiedBy>uzivatel</cp:lastModifiedBy>
  <cp:revision>4</cp:revision>
  <dcterms:created xsi:type="dcterms:W3CDTF">2012-10-02T08:24:57Z</dcterms:created>
  <dcterms:modified xsi:type="dcterms:W3CDTF">2012-10-04T18:51:03Z</dcterms:modified>
</cp:coreProperties>
</file>