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315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4.1.2013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4854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4.1.2013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2190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4.1.2013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4600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4.1.2013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64212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4.1.2013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4215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4.1.2013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4965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4.1.2013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7567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4.1.2013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29770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4.1.2013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0268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4.1.2013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5600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4.1.2013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7055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F3688-CDC0-4507-8E1F-4C73641F68F7}" type="datetimeFigureOut">
              <a:rPr lang="cs-CZ" smtClean="0"/>
              <a:t>4.1.2013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5762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584630" y="428604"/>
            <a:ext cx="50827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cs-CZ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Kontrolní otázky:</a:t>
            </a:r>
            <a:endParaRPr lang="cs-CZ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827584" y="1772816"/>
            <a:ext cx="734481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cs-CZ" dirty="0" smtClean="0"/>
              <a:t>Popis rostliny:</a:t>
            </a:r>
            <a:r>
              <a:rPr lang="cs-CZ" dirty="0"/>
              <a:t> </a:t>
            </a:r>
            <a:r>
              <a:rPr lang="cs-CZ" dirty="0" smtClean="0"/>
              <a:t>…………………………………………………..……………………….</a:t>
            </a:r>
          </a:p>
          <a:p>
            <a:pPr marL="342900" indent="-342900">
              <a:buAutoNum type="arabicPeriod"/>
            </a:pPr>
            <a:endParaRPr lang="cs-CZ" dirty="0" smtClean="0"/>
          </a:p>
          <a:p>
            <a:pPr marL="342900" indent="-342900">
              <a:buAutoNum type="arabicPeriod"/>
            </a:pPr>
            <a:endParaRPr lang="cs-CZ" dirty="0"/>
          </a:p>
          <a:p>
            <a:pPr marL="342900" indent="-342900">
              <a:buFontTx/>
              <a:buAutoNum type="arabicPeriod"/>
            </a:pPr>
            <a:r>
              <a:rPr lang="cs-CZ" dirty="0" smtClean="0"/>
              <a:t>Kvetení (kdy, jak):  ……………………………………………………….…………….</a:t>
            </a:r>
          </a:p>
          <a:p>
            <a:pPr marL="342900" indent="-342900">
              <a:buAutoNum type="arabicPeriod"/>
            </a:pPr>
            <a:endParaRPr lang="cs-CZ" dirty="0" smtClean="0"/>
          </a:p>
          <a:p>
            <a:pPr marL="342900" indent="-342900">
              <a:buAutoNum type="arabicPeriod"/>
            </a:pPr>
            <a:endParaRPr lang="cs-CZ" dirty="0"/>
          </a:p>
          <a:p>
            <a:pPr marL="342900" indent="-342900">
              <a:buFontTx/>
              <a:buAutoNum type="arabicPeriod"/>
            </a:pPr>
            <a:r>
              <a:rPr lang="cs-CZ" dirty="0" smtClean="0"/>
              <a:t> Nároky na pěstování: ……………………………………………………………….</a:t>
            </a:r>
            <a:endParaRPr lang="cs-CZ" dirty="0"/>
          </a:p>
          <a:p>
            <a:pPr marL="342900" indent="-342900">
              <a:buAutoNum type="arabicPeriod"/>
            </a:pPr>
            <a:endParaRPr lang="cs-CZ" dirty="0" smtClean="0"/>
          </a:p>
          <a:p>
            <a:pPr marL="342900" indent="-342900">
              <a:buAutoNum type="arabicPeriod"/>
            </a:pPr>
            <a:endParaRPr lang="cs-CZ" dirty="0" smtClean="0"/>
          </a:p>
          <a:p>
            <a:pPr marL="342900" indent="-342900">
              <a:buAutoNum type="arabicPeriod"/>
            </a:pPr>
            <a:r>
              <a:rPr lang="cs-CZ" dirty="0" smtClean="0"/>
              <a:t>Množení: ……………………………………………………………………</a:t>
            </a:r>
          </a:p>
          <a:p>
            <a:pPr marL="342900" indent="-342900">
              <a:buAutoNum type="arabicPeriod"/>
            </a:pPr>
            <a:endParaRPr lang="cs-CZ" dirty="0" smtClean="0"/>
          </a:p>
          <a:p>
            <a:pPr marL="342900" indent="-342900">
              <a:buAutoNum type="arabicPeriod"/>
            </a:pPr>
            <a:endParaRPr lang="cs-CZ" dirty="0"/>
          </a:p>
          <a:p>
            <a:pPr marL="342900" indent="-342900">
              <a:buAutoNum type="arabicPeriod"/>
            </a:pPr>
            <a:r>
              <a:rPr lang="cs-CZ" dirty="0" smtClean="0"/>
              <a:t>Nejčastější použití: ……………………………………………………………………</a:t>
            </a:r>
          </a:p>
          <a:p>
            <a:pPr marL="342900" indent="-342900">
              <a:buAutoNum type="arabicPeriod"/>
            </a:pPr>
            <a:endParaRPr lang="cs-CZ" dirty="0"/>
          </a:p>
          <a:p>
            <a:pPr marL="342900" indent="-342900">
              <a:buAutoNum type="arabicPeriod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3093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27</Words>
  <Application>Microsoft Office PowerPoint</Application>
  <PresentationFormat>Předvádění na obrazovce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2" baseType="lpstr">
      <vt:lpstr>Motiv systému Office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uzivatel</dc:creator>
  <cp:lastModifiedBy>uzivatel</cp:lastModifiedBy>
  <cp:revision>1</cp:revision>
  <dcterms:created xsi:type="dcterms:W3CDTF">2013-01-04T09:11:50Z</dcterms:created>
  <dcterms:modified xsi:type="dcterms:W3CDTF">2013-01-04T09:51:39Z</dcterms:modified>
</cp:coreProperties>
</file>