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925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5851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102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477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6609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436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0930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182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336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955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640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43E44-DFA8-42E7-A5E5-8745EBDBCE99}" type="datetimeFigureOut">
              <a:rPr lang="cs-CZ" smtClean="0"/>
              <a:t>27.9.2012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7E9CC-46AF-4D0E-99E5-82F809A45C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64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8/80/KochscherEnzian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0/04/Gentiana_acaulis3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0/0a/Gentiane_Koch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8/8c/Gentiane_Koch_DSCN8491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1/1c/Gentiana_acaulis_01070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0/08/Gentiana_excisa_Sturm1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4/46/Gentiana_acaulis_Stubalpe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Gentiane_Koch_DSCN8491.JPG" TargetMode="External"/><Relationship Id="rId13" Type="http://schemas.openxmlformats.org/officeDocument/2006/relationships/hyperlink" Target="http://commons.wikimedia.org/wiki/File:Gentiana_acaulis_Stubalpe.jpg" TargetMode="External"/><Relationship Id="rId3" Type="http://schemas.openxmlformats.org/officeDocument/2006/relationships/hyperlink" Target="http://commons.wikimedia.org/wiki/File:Gentiana_acaulis3.jpg" TargetMode="External"/><Relationship Id="rId7" Type="http://schemas.openxmlformats.org/officeDocument/2006/relationships/hyperlink" Target="http://commons.wikimedia.org/wiki/File:Gentiane_Koch.jpg" TargetMode="External"/><Relationship Id="rId12" Type="http://schemas.openxmlformats.org/officeDocument/2006/relationships/hyperlink" Target="http://commons.wikimedia.org/wiki/File:Gentiana_excisa_Sturm10.jpg" TargetMode="External"/><Relationship Id="rId2" Type="http://schemas.openxmlformats.org/officeDocument/2006/relationships/hyperlink" Target="http://commons.wikimedia.org/wiki/File:KochscherEnzia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Gentiana_acaulis" TargetMode="External"/><Relationship Id="rId11" Type="http://schemas.openxmlformats.org/officeDocument/2006/relationships/hyperlink" Target="//en.wikipedia.org/wiki/Jacob_Sturm" TargetMode="External"/><Relationship Id="rId5" Type="http://schemas.openxmlformats.org/officeDocument/2006/relationships/hyperlink" Target="http://fr.wikipedia.org/" TargetMode="External"/><Relationship Id="rId10" Type="http://schemas.openxmlformats.org/officeDocument/2006/relationships/hyperlink" Target="http://commons.wikimedia.org/wiki/File:Gentiana_acaulis_010706.jpg" TargetMode="External"/><Relationship Id="rId4" Type="http://schemas.openxmlformats.org/officeDocument/2006/relationships/hyperlink" Target="//fr.wikipedia.org/wiki/User:Bouba" TargetMode="External"/><Relationship Id="rId9" Type="http://schemas.openxmlformats.org/officeDocument/2006/relationships/hyperlink" Target="http://commons.wikimedia.org/wiki/User:Bernd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err="1"/>
              <a:t>Gentiana</a:t>
            </a:r>
            <a:r>
              <a:rPr lang="cs-CZ" b="1" dirty="0"/>
              <a:t> x </a:t>
            </a:r>
            <a:r>
              <a:rPr lang="cs-CZ" b="1" dirty="0" err="1"/>
              <a:t>acaulis</a:t>
            </a:r>
            <a:r>
              <a:rPr lang="cs-CZ" b="1" dirty="0"/>
              <a:t>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/>
              <a:t>hořec bezlodyžný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565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Závěrečné informace</a:t>
            </a:r>
          </a:p>
        </p:txBody>
      </p:sp>
      <p:sp>
        <p:nvSpPr>
          <p:cNvPr id="12291" name="Zástupný symbol pro obsah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Ostatní objekty a text je vlastní originální tvorbou autora nebo jsou součástí </a:t>
            </a:r>
            <a:r>
              <a:rPr lang="cs-CZ" sz="1600" b="1"/>
              <a:t>softwaru </a:t>
            </a:r>
            <a:r>
              <a:rPr lang="cs-CZ" sz="1600"/>
              <a:t>Microsoft </a:t>
            </a:r>
            <a:r>
              <a:rPr lang="cs-CZ" sz="1600" baseline="30000"/>
              <a:t>® </a:t>
            </a:r>
            <a:r>
              <a:rPr lang="cs-CZ" sz="1600"/>
              <a:t>Office 2010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cs-CZ" sz="1600" b="1"/>
          </a:p>
        </p:txBody>
      </p:sp>
    </p:spTree>
    <p:extLst>
      <p:ext uri="{BB962C8B-B14F-4D97-AF65-F5344CB8AC3E}">
        <p14:creationId xmlns:p14="http://schemas.microsoft.com/office/powerpoint/2010/main" val="313522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KochscherEnzia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7134597" cy="548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96336" y="5884254"/>
            <a:ext cx="65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1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03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výška 5 – 10 cm, polštářovitý vzrůst, listy uspořádané do růžice</a:t>
            </a:r>
          </a:p>
          <a:p>
            <a:endParaRPr lang="cs-CZ" dirty="0"/>
          </a:p>
        </p:txBody>
      </p:sp>
      <p:pic>
        <p:nvPicPr>
          <p:cNvPr id="2050" name="Picture 2" descr="File:Gentiana acaulis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46040"/>
            <a:ext cx="5459760" cy="409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863408" y="63715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2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Kvetení: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duben – </a:t>
            </a:r>
            <a:r>
              <a:rPr lang="cs-CZ" dirty="0" smtClean="0"/>
              <a:t>červen</a:t>
            </a:r>
          </a:p>
          <a:p>
            <a:r>
              <a:rPr lang="cs-CZ" dirty="0" smtClean="0"/>
              <a:t>trubkovité </a:t>
            </a:r>
            <a:r>
              <a:rPr lang="cs-CZ" dirty="0"/>
              <a:t>přisedlé modré květy</a:t>
            </a:r>
          </a:p>
          <a:p>
            <a:endParaRPr lang="cs-CZ" dirty="0"/>
          </a:p>
        </p:txBody>
      </p:sp>
      <p:pic>
        <p:nvPicPr>
          <p:cNvPr id="3074" name="Picture 2" descr="File:Gentiane Koch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31760"/>
            <a:ext cx="590550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244408" y="6284199"/>
            <a:ext cx="57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3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Gentiane Koch DSCN849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812360" y="5877272"/>
            <a:ext cx="550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4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polostín, vlhčí humózní jílovitou vápenatou půdu</a:t>
            </a:r>
          </a:p>
          <a:p>
            <a:endParaRPr lang="cs-CZ" dirty="0"/>
          </a:p>
        </p:txBody>
      </p:sp>
      <p:pic>
        <p:nvPicPr>
          <p:cNvPr id="5122" name="Picture 2" descr="File:Gentiana acaulis 01070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48880"/>
            <a:ext cx="4703465" cy="436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164288" y="6347573"/>
            <a:ext cx="59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8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dělením trsů na </a:t>
            </a:r>
            <a:r>
              <a:rPr lang="cs-CZ" dirty="0" smtClean="0"/>
              <a:t>jaře</a:t>
            </a:r>
          </a:p>
          <a:p>
            <a:r>
              <a:rPr lang="cs-CZ" dirty="0" smtClean="0"/>
              <a:t>řízkováním </a:t>
            </a:r>
            <a:r>
              <a:rPr lang="cs-CZ" dirty="0"/>
              <a:t>v létě</a:t>
            </a:r>
          </a:p>
          <a:p>
            <a:endParaRPr lang="cs-CZ" dirty="0"/>
          </a:p>
        </p:txBody>
      </p:sp>
      <p:pic>
        <p:nvPicPr>
          <p:cNvPr id="6146" name="Picture 2" descr="File:Gentiana excisa Sturm1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3810000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100391" y="6237312"/>
            <a:ext cx="53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6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4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skalky </a:t>
            </a:r>
          </a:p>
          <a:p>
            <a:r>
              <a:rPr lang="cs-CZ" dirty="0" smtClean="0"/>
              <a:t>na záhony</a:t>
            </a:r>
          </a:p>
          <a:p>
            <a:r>
              <a:rPr lang="cs-CZ" dirty="0" smtClean="0"/>
              <a:t>do </a:t>
            </a:r>
            <a:r>
              <a:rPr lang="cs-CZ" dirty="0"/>
              <a:t>trávníku</a:t>
            </a:r>
          </a:p>
          <a:p>
            <a:endParaRPr lang="cs-CZ" dirty="0"/>
          </a:p>
        </p:txBody>
      </p:sp>
      <p:pic>
        <p:nvPicPr>
          <p:cNvPr id="7170" name="Picture 2" descr="File:Gentiana acaulis Stubalp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86664"/>
            <a:ext cx="4016220" cy="535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812360" y="6268670"/>
            <a:ext cx="559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7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81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Obrázky: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400" dirty="0" smtClean="0"/>
              <a:t>Č. 1 - </a:t>
            </a:r>
            <a:r>
              <a:rPr lang="cs-CZ" sz="1400" dirty="0" smtClean="0">
                <a:hlinkClick r:id="rId2"/>
              </a:rPr>
              <a:t>http://commons.wikimedia.org/wiki/</a:t>
            </a:r>
            <a:r>
              <a:rPr lang="cs-CZ" sz="1400" dirty="0" err="1" smtClean="0">
                <a:hlinkClick r:id="rId2"/>
              </a:rPr>
              <a:t>File:KochscherEnzian.jpg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 smtClean="0"/>
          </a:p>
          <a:p>
            <a:r>
              <a:rPr lang="cs-CZ" sz="1400" dirty="0" smtClean="0"/>
              <a:t>Č. 2 -  KENPEI; </a:t>
            </a:r>
            <a:r>
              <a:rPr lang="cs-CZ" sz="1400" dirty="0" err="1" smtClean="0"/>
              <a:t>Gentiana</a:t>
            </a:r>
            <a:r>
              <a:rPr lang="cs-CZ" sz="1400" dirty="0" smtClean="0"/>
              <a:t> </a:t>
            </a:r>
            <a:r>
              <a:rPr lang="cs-CZ" sz="1400" dirty="0" err="1" smtClean="0"/>
              <a:t>acaulis</a:t>
            </a:r>
            <a:r>
              <a:rPr lang="cs-CZ" sz="1400" dirty="0" smtClean="0"/>
              <a:t>; </a:t>
            </a:r>
            <a:r>
              <a:rPr lang="cs-CZ" sz="1400" dirty="0" smtClean="0">
                <a:hlinkClick r:id="rId3"/>
              </a:rPr>
              <a:t>http://commons.wikimedia.org/wiki/File:Gentiana_acaulis3.jpg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 smtClean="0"/>
          </a:p>
          <a:p>
            <a:r>
              <a:rPr lang="cs-CZ" sz="1400" dirty="0" smtClean="0"/>
              <a:t>Č. 3 - </a:t>
            </a:r>
            <a:r>
              <a:rPr lang="cs-CZ" sz="1400" dirty="0" err="1" smtClean="0">
                <a:hlinkClick r:id="rId4" tooltip="fr:User:Bouba"/>
              </a:rPr>
              <a:t>Bouba</a:t>
            </a:r>
            <a:r>
              <a:rPr lang="cs-CZ" sz="1400" dirty="0" smtClean="0"/>
              <a:t> </a:t>
            </a:r>
            <a:r>
              <a:rPr lang="cs-CZ" sz="1400" dirty="0" err="1" smtClean="0"/>
              <a:t>at</a:t>
            </a:r>
            <a:r>
              <a:rPr lang="cs-CZ" sz="1400" dirty="0" smtClean="0"/>
              <a:t> </a:t>
            </a:r>
            <a:r>
              <a:rPr lang="cs-CZ" sz="1400" dirty="0" err="1" smtClean="0">
                <a:hlinkClick r:id="rId5"/>
              </a:rPr>
              <a:t>fr.wikipedia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6" tooltip="Gentiana acaulis"/>
              </a:rPr>
              <a:t>Gentiana</a:t>
            </a:r>
            <a:r>
              <a:rPr lang="cs-CZ" sz="1400" i="1" dirty="0" smtClean="0">
                <a:hlinkClick r:id="rId6" tooltip="Gentiana acaulis"/>
              </a:rPr>
              <a:t> </a:t>
            </a:r>
            <a:r>
              <a:rPr lang="cs-CZ" sz="1400" i="1" dirty="0" err="1" smtClean="0">
                <a:hlinkClick r:id="rId6" tooltip="Gentiana acaulis"/>
              </a:rPr>
              <a:t>acaulis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7"/>
              </a:rPr>
              <a:t>http://commons.wikimedia.org/wiki/</a:t>
            </a:r>
            <a:r>
              <a:rPr lang="cs-CZ" sz="1400" i="1" dirty="0" err="1" smtClean="0">
                <a:hlinkClick r:id="rId7"/>
              </a:rPr>
              <a:t>File:Gentiane_Koch.jpg</a:t>
            </a:r>
            <a:r>
              <a:rPr lang="cs-CZ" sz="1400" i="1" dirty="0" smtClean="0"/>
              <a:t>; </a:t>
            </a:r>
            <a:r>
              <a:rPr lang="cs-CZ" sz="1400" dirty="0"/>
              <a:t>CC BY – SA 3.0</a:t>
            </a:r>
          </a:p>
          <a:p>
            <a:r>
              <a:rPr lang="cs-CZ" sz="1400" i="1" dirty="0" smtClean="0"/>
              <a:t> </a:t>
            </a:r>
            <a:endParaRPr lang="cs-CZ" sz="1400" i="1" dirty="0" smtClean="0"/>
          </a:p>
          <a:p>
            <a:r>
              <a:rPr lang="cs-CZ" sz="1400" i="1" dirty="0" smtClean="0"/>
              <a:t>Č. 4 - </a:t>
            </a:r>
            <a:r>
              <a:rPr lang="cs-CZ" sz="1400" dirty="0" err="1" smtClean="0"/>
              <a:t>f.corageoud</a:t>
            </a:r>
            <a:r>
              <a:rPr lang="cs-CZ" sz="1400" dirty="0" smtClean="0"/>
              <a:t>; </a:t>
            </a:r>
            <a:r>
              <a:rPr lang="fr-FR" sz="1400" dirty="0" smtClean="0">
                <a:effectLst/>
              </a:rPr>
              <a:t>Gentiana acaulis L.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 smtClean="0">
                <a:effectLst/>
                <a:hlinkClick r:id="rId8"/>
              </a:rPr>
              <a:t>http://commons.wikimedia.org/wiki/File:Gentiane_Koch_DSCN8491.JPG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 smtClean="0">
              <a:effectLst/>
            </a:endParaRPr>
          </a:p>
          <a:p>
            <a:r>
              <a:rPr lang="cs-CZ" sz="1400" dirty="0" smtClean="0"/>
              <a:t>Č. 5 - </a:t>
            </a:r>
            <a:r>
              <a:rPr lang="cs-CZ" sz="1400" dirty="0" err="1" smtClean="0">
                <a:hlinkClick r:id="rId9" tooltip="User:BerndH"/>
              </a:rPr>
              <a:t>Bernd</a:t>
            </a:r>
            <a:r>
              <a:rPr lang="cs-CZ" sz="1400" dirty="0" smtClean="0">
                <a:hlinkClick r:id="rId9" tooltip="User:BerndH"/>
              </a:rPr>
              <a:t> </a:t>
            </a:r>
            <a:r>
              <a:rPr lang="cs-CZ" sz="1400" dirty="0" err="1" smtClean="0">
                <a:hlinkClick r:id="rId9" tooltip="User:BerndH"/>
              </a:rPr>
              <a:t>Haynold</a:t>
            </a:r>
            <a:r>
              <a:rPr lang="cs-CZ" sz="1400" dirty="0" smtClean="0"/>
              <a:t>; </a:t>
            </a:r>
            <a:r>
              <a:rPr lang="cs-CZ" sz="1400" i="1" dirty="0" err="1" smtClean="0"/>
              <a:t>Gentiana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acaulis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10"/>
              </a:rPr>
              <a:t>http://commons.wikimedia.org/wiki/File:Gentiana_acaulis_010706.jpg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Č. 6 - </a:t>
            </a:r>
            <a:r>
              <a:rPr lang="en-US" sz="1400" dirty="0" smtClean="0"/>
              <a:t>Johann Georg Sturm (Painter: </a:t>
            </a:r>
            <a:r>
              <a:rPr lang="en-US" sz="1400" dirty="0" smtClean="0">
                <a:hlinkClick r:id="rId11" tooltip="en:Jacob Sturm"/>
              </a:rPr>
              <a:t>Jacob Sturm</a:t>
            </a:r>
            <a:r>
              <a:rPr lang="en-US" sz="1400" dirty="0" smtClean="0"/>
              <a:t>)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6" tooltip="Gentiana acaulis"/>
              </a:rPr>
              <a:t>Gentiana</a:t>
            </a:r>
            <a:r>
              <a:rPr lang="cs-CZ" sz="1400" i="1" dirty="0" smtClean="0">
                <a:hlinkClick r:id="rId6" tooltip="Gentiana acaulis"/>
              </a:rPr>
              <a:t> </a:t>
            </a:r>
            <a:r>
              <a:rPr lang="cs-CZ" sz="1400" i="1" dirty="0" err="1" smtClean="0">
                <a:hlinkClick r:id="rId6" tooltip="Gentiana acaulis"/>
              </a:rPr>
              <a:t>acaulis</a:t>
            </a:r>
            <a:r>
              <a:rPr lang="cs-CZ" sz="1400" dirty="0" smtClean="0"/>
              <a:t> var. </a:t>
            </a:r>
            <a:r>
              <a:rPr lang="cs-CZ" sz="1400" i="1" dirty="0" err="1" smtClean="0"/>
              <a:t>acaulis</a:t>
            </a:r>
            <a:r>
              <a:rPr lang="cs-CZ" sz="1400" dirty="0" smtClean="0"/>
              <a:t>, syn. </a:t>
            </a:r>
            <a:r>
              <a:rPr lang="cs-CZ" sz="1400" i="1" dirty="0" err="1" smtClean="0"/>
              <a:t>Gentiana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excisa</a:t>
            </a:r>
            <a:r>
              <a:rPr lang="cs-CZ" sz="1400" dirty="0" smtClean="0"/>
              <a:t> </a:t>
            </a:r>
            <a:r>
              <a:rPr lang="cs-CZ" sz="1400" dirty="0" err="1" smtClean="0"/>
              <a:t>C.Presl</a:t>
            </a:r>
            <a:r>
              <a:rPr lang="cs-CZ" sz="1400" dirty="0" smtClean="0"/>
              <a:t>; </a:t>
            </a:r>
            <a:r>
              <a:rPr lang="cs-CZ" sz="1400" dirty="0" smtClean="0">
                <a:hlinkClick r:id="rId12"/>
              </a:rPr>
              <a:t>http://commons.wikimedia.org/wiki/File:Gentiana_excisa_Sturm10.jpg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 smtClean="0"/>
          </a:p>
          <a:p>
            <a:r>
              <a:rPr lang="cs-CZ" sz="1400" dirty="0" smtClean="0"/>
              <a:t>Č. 7 - Rainer </a:t>
            </a:r>
            <a:r>
              <a:rPr lang="cs-CZ" sz="1400" dirty="0" err="1" smtClean="0"/>
              <a:t>Burkard</a:t>
            </a:r>
            <a:r>
              <a:rPr lang="cs-CZ" sz="1400" dirty="0" smtClean="0"/>
              <a:t>, Graz; </a:t>
            </a:r>
            <a:r>
              <a:rPr lang="cs-CZ" sz="1400" i="1" dirty="0" err="1" smtClean="0">
                <a:effectLst/>
              </a:rPr>
              <a:t>Gentiana</a:t>
            </a:r>
            <a:r>
              <a:rPr lang="cs-CZ" sz="1400" i="1" dirty="0" smtClean="0">
                <a:effectLst/>
              </a:rPr>
              <a:t> </a:t>
            </a:r>
            <a:r>
              <a:rPr lang="cs-CZ" sz="1400" i="1" dirty="0" err="1" smtClean="0">
                <a:effectLst/>
              </a:rPr>
              <a:t>acaulis</a:t>
            </a:r>
            <a:r>
              <a:rPr lang="cs-CZ" sz="1400" i="1" dirty="0" smtClean="0">
                <a:effectLst/>
              </a:rPr>
              <a:t>; </a:t>
            </a:r>
            <a:r>
              <a:rPr lang="cs-CZ" sz="1400" i="1" dirty="0" smtClean="0">
                <a:effectLst/>
                <a:hlinkClick r:id="rId13"/>
              </a:rPr>
              <a:t>http://commons.wikimedia.org/wiki/</a:t>
            </a:r>
            <a:r>
              <a:rPr lang="cs-CZ" sz="1400" i="1" dirty="0" err="1" smtClean="0">
                <a:effectLst/>
                <a:hlinkClick r:id="rId13"/>
              </a:rPr>
              <a:t>File:Gentiana_acaulis_Stubalpe.jpg</a:t>
            </a:r>
            <a:r>
              <a:rPr lang="cs-CZ" sz="1400" i="1" smtClean="0">
                <a:effectLst/>
              </a:rPr>
              <a:t>; </a:t>
            </a:r>
            <a:r>
              <a:rPr lang="cs-CZ" sz="1400"/>
              <a:t>CC BY – </a:t>
            </a:r>
            <a:r>
              <a:rPr lang="cs-CZ" sz="1400"/>
              <a:t>SA </a:t>
            </a:r>
            <a:r>
              <a:rPr lang="cs-CZ" sz="1400" smtClean="0"/>
              <a:t>3.0</a:t>
            </a:r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27778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269</Words>
  <Application>Microsoft Office PowerPoint</Application>
  <PresentationFormat>Předvádění na obrazovce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Gentiana x acaulis </vt:lpstr>
      <vt:lpstr>Prezentace aplikace PowerPoint</vt:lpstr>
      <vt:lpstr>Popis:</vt:lpstr>
      <vt:lpstr>Kvetení:</vt:lpstr>
      <vt:lpstr>Prezentace aplikace PowerPoint</vt:lpstr>
      <vt:lpstr>Nároky:</vt:lpstr>
      <vt:lpstr>Množení:</vt:lpstr>
      <vt:lpstr>Použití:</vt:lpstr>
      <vt:lpstr>Obrázky: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Gentiana x acaulis</dc:title>
  <dc:creator>uzivatel</dc:creator>
  <cp:lastModifiedBy>1.PB</cp:lastModifiedBy>
  <cp:revision>4</cp:revision>
  <dcterms:created xsi:type="dcterms:W3CDTF">2012-09-26T15:03:53Z</dcterms:created>
  <dcterms:modified xsi:type="dcterms:W3CDTF">2012-09-27T09:16:13Z</dcterms:modified>
</cp:coreProperties>
</file>