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8ADEC-27A1-44F3-96F6-F2E471A5C5C4}" type="datetimeFigureOut">
              <a:rPr lang="cs-CZ" smtClean="0"/>
              <a:pPr/>
              <a:t>19.10.2012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3510-8495-4492-B30C-0BF49101138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8ADEC-27A1-44F3-96F6-F2E471A5C5C4}" type="datetimeFigureOut">
              <a:rPr lang="cs-CZ" smtClean="0"/>
              <a:pPr/>
              <a:t>19.10.2012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3510-8495-4492-B30C-0BF49101138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8ADEC-27A1-44F3-96F6-F2E471A5C5C4}" type="datetimeFigureOut">
              <a:rPr lang="cs-CZ" smtClean="0"/>
              <a:pPr/>
              <a:t>19.10.2012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3510-8495-4492-B30C-0BF49101138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8ADEC-27A1-44F3-96F6-F2E471A5C5C4}" type="datetimeFigureOut">
              <a:rPr lang="cs-CZ" smtClean="0"/>
              <a:pPr/>
              <a:t>19.10.2012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3510-8495-4492-B30C-0BF49101138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8ADEC-27A1-44F3-96F6-F2E471A5C5C4}" type="datetimeFigureOut">
              <a:rPr lang="cs-CZ" smtClean="0"/>
              <a:pPr/>
              <a:t>19.10.2012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3510-8495-4492-B30C-0BF49101138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8ADEC-27A1-44F3-96F6-F2E471A5C5C4}" type="datetimeFigureOut">
              <a:rPr lang="cs-CZ" smtClean="0"/>
              <a:pPr/>
              <a:t>19.10.2012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3510-8495-4492-B30C-0BF49101138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8ADEC-27A1-44F3-96F6-F2E471A5C5C4}" type="datetimeFigureOut">
              <a:rPr lang="cs-CZ" smtClean="0"/>
              <a:pPr/>
              <a:t>19.10.2012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3510-8495-4492-B30C-0BF49101138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8ADEC-27A1-44F3-96F6-F2E471A5C5C4}" type="datetimeFigureOut">
              <a:rPr lang="cs-CZ" smtClean="0"/>
              <a:pPr/>
              <a:t>19.10.2012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3510-8495-4492-B30C-0BF49101138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8ADEC-27A1-44F3-96F6-F2E471A5C5C4}" type="datetimeFigureOut">
              <a:rPr lang="cs-CZ" smtClean="0"/>
              <a:pPr/>
              <a:t>19.10.2012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3510-8495-4492-B30C-0BF49101138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8ADEC-27A1-44F3-96F6-F2E471A5C5C4}" type="datetimeFigureOut">
              <a:rPr lang="cs-CZ" smtClean="0"/>
              <a:pPr/>
              <a:t>19.10.2012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3510-8495-4492-B30C-0BF49101138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8ADEC-27A1-44F3-96F6-F2E471A5C5C4}" type="datetimeFigureOut">
              <a:rPr lang="cs-CZ" smtClean="0"/>
              <a:pPr/>
              <a:t>19.10.2012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3510-8495-4492-B30C-0BF49101138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8ADEC-27A1-44F3-96F6-F2E471A5C5C4}" type="datetimeFigureOut">
              <a:rPr lang="cs-CZ" smtClean="0"/>
              <a:pPr/>
              <a:t>19.10.2012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A3510-8495-4492-B30C-0BF49101138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584630" y="428604"/>
            <a:ext cx="50827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Kontrolní otázky:</a:t>
            </a:r>
            <a:endParaRPr lang="cs-CZ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827584" y="1772816"/>
            <a:ext cx="73448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endParaRPr lang="cs-CZ" smtClean="0"/>
          </a:p>
          <a:p>
            <a:pPr marL="342900" indent="-342900">
              <a:buAutoNum type="arabicPeriod"/>
            </a:pPr>
            <a:r>
              <a:rPr lang="cs-CZ" smtClean="0"/>
              <a:t>Popis </a:t>
            </a:r>
            <a:r>
              <a:rPr lang="cs-CZ" dirty="0" smtClean="0"/>
              <a:t>rostliny:</a:t>
            </a:r>
            <a:r>
              <a:rPr lang="cs-CZ" dirty="0"/>
              <a:t> </a:t>
            </a:r>
            <a:r>
              <a:rPr lang="cs-CZ" dirty="0" smtClean="0"/>
              <a:t>…………………………………………………..……………………….</a:t>
            </a:r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endParaRPr lang="cs-CZ" dirty="0"/>
          </a:p>
          <a:p>
            <a:pPr marL="342900" indent="-342900">
              <a:buFontTx/>
              <a:buAutoNum type="arabicPeriod"/>
            </a:pPr>
            <a:r>
              <a:rPr lang="cs-CZ" dirty="0" smtClean="0"/>
              <a:t>Kvetení (kdy, jak):  ……………………………………………………….…………….</a:t>
            </a:r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endParaRPr lang="cs-CZ" dirty="0"/>
          </a:p>
          <a:p>
            <a:pPr marL="342900" indent="-342900">
              <a:buFontTx/>
              <a:buAutoNum type="arabicPeriod"/>
            </a:pPr>
            <a:r>
              <a:rPr lang="cs-CZ" dirty="0" smtClean="0"/>
              <a:t> Nároky na pěstování: ……………………………………………………………….</a:t>
            </a:r>
            <a:endParaRPr lang="cs-CZ" dirty="0"/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r>
              <a:rPr lang="cs-CZ" dirty="0" smtClean="0"/>
              <a:t>Výsev (kdy a kam): ……………………………………………………………………</a:t>
            </a:r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endParaRPr lang="cs-CZ" dirty="0"/>
          </a:p>
          <a:p>
            <a:pPr marL="342900" indent="-342900">
              <a:buAutoNum type="arabicPeriod"/>
            </a:pPr>
            <a:r>
              <a:rPr lang="cs-CZ" dirty="0" smtClean="0"/>
              <a:t>Nejčastější použití: ……………………………………………………………………</a:t>
            </a:r>
          </a:p>
          <a:p>
            <a:pPr marL="342900" indent="-342900">
              <a:buAutoNum type="arabicPeriod"/>
            </a:pPr>
            <a:endParaRPr lang="cs-CZ" dirty="0"/>
          </a:p>
          <a:p>
            <a:pPr marL="342900" indent="-342900">
              <a:buAutoNum type="arabicPeriod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93022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31</Words>
  <Application>Microsoft Office PowerPoint</Application>
  <PresentationFormat>Předvádění na obrazovce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sady Office</vt:lpstr>
      <vt:lpstr>Snímek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uzivatel</dc:creator>
  <cp:lastModifiedBy> </cp:lastModifiedBy>
  <cp:revision>4</cp:revision>
  <dcterms:created xsi:type="dcterms:W3CDTF">2012-10-15T06:45:57Z</dcterms:created>
  <dcterms:modified xsi:type="dcterms:W3CDTF">2012-10-19T06:14:46Z</dcterms:modified>
</cp:coreProperties>
</file>