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845C-0EC6-4148-B5B0-B2792BE1BCF1}" type="datetimeFigureOut">
              <a:rPr lang="cs-CZ" smtClean="0"/>
              <a:t>4.9.2012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á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F366DFB-66E3-4354-AB74-FD712E99F803}" type="slidenum">
              <a:rPr lang="cs-CZ" smtClean="0"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845C-0EC6-4148-B5B0-B2792BE1BCF1}" type="datetimeFigureOut">
              <a:rPr lang="cs-CZ" smtClean="0"/>
              <a:t>4.9.2012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6DFB-66E3-4354-AB74-FD712E99F803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Přímá spojnice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á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F366DFB-66E3-4354-AB74-FD712E99F803}" type="slidenum">
              <a:rPr lang="cs-CZ" smtClean="0"/>
              <a:t>‹#›</a:t>
            </a:fld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845C-0EC6-4148-B5B0-B2792BE1BCF1}" type="datetimeFigureOut">
              <a:rPr lang="cs-CZ" smtClean="0"/>
              <a:t>4.9.2012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845C-0EC6-4148-B5B0-B2792BE1BCF1}" type="datetimeFigureOut">
              <a:rPr lang="cs-CZ" smtClean="0"/>
              <a:t>4.9.2012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F366DFB-66E3-4354-AB74-FD712E99F803}" type="slidenum">
              <a:rPr lang="cs-CZ" smtClean="0"/>
              <a:t>‹#›</a:t>
            </a:fld>
            <a:endParaRPr lang="cs-CZ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bdélní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845C-0EC6-4148-B5B0-B2792BE1BCF1}" type="datetimeFigureOut">
              <a:rPr lang="cs-CZ" smtClean="0"/>
              <a:t>4.9.2012</a:t>
            </a:fld>
            <a:endParaRPr lang="cs-CZ"/>
          </a:p>
        </p:txBody>
      </p:sp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á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á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F366DFB-66E3-4354-AB74-FD712E99F803}" type="slidenum">
              <a:rPr lang="cs-CZ" smtClean="0"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609845C-0EC6-4148-B5B0-B2792BE1BCF1}" type="datetimeFigureOut">
              <a:rPr lang="cs-CZ" smtClean="0"/>
              <a:t>4.9.2012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66DFB-66E3-4354-AB74-FD712E99F803}" type="slidenum">
              <a:rPr lang="cs-CZ" smtClean="0"/>
              <a:t>‹#›</a:t>
            </a:fld>
            <a:endParaRPr lang="cs-CZ"/>
          </a:p>
        </p:txBody>
      </p:sp>
      <p:sp>
        <p:nvSpPr>
          <p:cNvPr id="8" name="Přímá spojnice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Zástupný symbol pro obsah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obsah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nice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845C-0EC6-4148-B5B0-B2792BE1BCF1}" type="datetimeFigureOut">
              <a:rPr lang="cs-CZ" smtClean="0"/>
              <a:t>4.9.2012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cs-CZ"/>
          </a:p>
        </p:txBody>
      </p:sp>
      <p:sp>
        <p:nvSpPr>
          <p:cNvPr id="15" name="Přímá spojnice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Zástupný symbol pro obsah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6" name="Zástupný symbol pro obsah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Ová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á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F366DFB-66E3-4354-AB74-FD712E99F803}" type="slidenum">
              <a:rPr lang="cs-CZ" smtClean="0"/>
              <a:t>‹#›</a:t>
            </a:fld>
            <a:endParaRPr lang="cs-CZ"/>
          </a:p>
        </p:txBody>
      </p:sp>
      <p:sp>
        <p:nvSpPr>
          <p:cNvPr id="23" name="Nadpis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845C-0EC6-4148-B5B0-B2792BE1BCF1}" type="datetimeFigureOut">
              <a:rPr lang="cs-CZ" smtClean="0"/>
              <a:t>4.9.2012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F366DFB-66E3-4354-AB74-FD712E99F80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Obdélní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Obdélní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845C-0EC6-4148-B5B0-B2792BE1BCF1}" type="datetimeFigureOut">
              <a:rPr lang="cs-CZ" smtClean="0"/>
              <a:t>4.9.2012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F366DFB-66E3-4354-AB74-FD712E99F80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Obdélní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Zástupný symbol pro obsah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Ová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á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F366DFB-66E3-4354-AB74-FD712E99F803}" type="slidenum">
              <a:rPr lang="cs-CZ" smtClean="0"/>
              <a:t>‹#›</a:t>
            </a:fld>
            <a:endParaRPr lang="cs-CZ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9845C-0EC6-4148-B5B0-B2792BE1BCF1}" type="datetimeFigureOut">
              <a:rPr lang="cs-CZ" smtClean="0"/>
              <a:t>4.9.2012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římá spojnice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á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á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F366DFB-66E3-4354-AB74-FD712E99F803}" type="slidenum">
              <a:rPr lang="cs-CZ" smtClean="0"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609845C-0EC6-4148-B5B0-B2792BE1BCF1}" type="datetimeFigureOut">
              <a:rPr lang="cs-CZ" smtClean="0"/>
              <a:t>4.9.2012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609845C-0EC6-4148-B5B0-B2792BE1BCF1}" type="datetimeFigureOut">
              <a:rPr lang="cs-CZ" smtClean="0"/>
              <a:t>4.9.2012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Přímá spojnice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á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á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F366DFB-66E3-4354-AB74-FD712E99F803}" type="slidenum">
              <a:rPr lang="cs-CZ" smtClean="0"/>
              <a:t>‹#›</a:t>
            </a:fld>
            <a:endParaRPr lang="cs-CZ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5-Husykrkybrk/prirazovani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ansberg.cz/gansbe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Vypravování</a:t>
            </a:r>
          </a:p>
          <a:p>
            <a:r>
              <a:rPr lang="cs-CZ" dirty="0" smtClean="0"/>
              <a:t>charakteristika</a:t>
            </a:r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err="1" smtClean="0"/>
              <a:t>Husykrkybrk</a:t>
            </a:r>
            <a:r>
              <a:rPr lang="cs-CZ" dirty="0" smtClean="0"/>
              <a:t>, </a:t>
            </a:r>
            <a:br>
              <a:rPr lang="cs-CZ" dirty="0" smtClean="0"/>
            </a:br>
            <a:r>
              <a:rPr lang="cs-CZ" dirty="0" smtClean="0"/>
              <a:t>vládce hory </a:t>
            </a:r>
            <a:r>
              <a:rPr lang="cs-CZ" dirty="0" err="1" smtClean="0"/>
              <a:t>Gansberg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33670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Kdo je </a:t>
            </a:r>
            <a:r>
              <a:rPr lang="cs-CZ" dirty="0" err="1" smtClean="0"/>
              <a:t>Husykrkybrk</a:t>
            </a:r>
            <a:r>
              <a:rPr lang="cs-CZ" dirty="0" smtClean="0"/>
              <a:t>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/>
              <a:t>Vrch </a:t>
            </a:r>
            <a:r>
              <a:rPr lang="cs-CZ" dirty="0" err="1" smtClean="0"/>
              <a:t>Gansberg</a:t>
            </a:r>
            <a:r>
              <a:rPr lang="cs-CZ" dirty="0" smtClean="0"/>
              <a:t> je </a:t>
            </a:r>
            <a:r>
              <a:rPr lang="cs-CZ" dirty="0"/>
              <a:t>zmiňován v „Lyžařských pohádkách“ Václava Rýznara, učitele a kronikáře z nedaleké obce Horní Studénky.</a:t>
            </a:r>
          </a:p>
          <a:p>
            <a:r>
              <a:rPr lang="cs-CZ" dirty="0"/>
              <a:t>V pohádkách, sepsaných v meziválečném období je popisován vesnický kluk Janek z Janoušova, který se během své cesty do </a:t>
            </a:r>
            <a:r>
              <a:rPr lang="cs-CZ" dirty="0" err="1"/>
              <a:t>Šilperka</a:t>
            </a:r>
            <a:r>
              <a:rPr lang="cs-CZ" dirty="0"/>
              <a:t> (nyní Štíty), kam se vypravil pro léky svému nemocnému učiteli, potká s </a:t>
            </a:r>
            <a:r>
              <a:rPr lang="cs-CZ" dirty="0" err="1"/>
              <a:t>Husykrkybrkem</a:t>
            </a:r>
            <a:r>
              <a:rPr lang="cs-CZ" dirty="0"/>
              <a:t>, pánem místních hor a ten mu vyrobí „neposedné lyže“, jinak by se do </a:t>
            </a:r>
            <a:r>
              <a:rPr lang="cs-CZ" dirty="0" err="1"/>
              <a:t>Šilperka</a:t>
            </a:r>
            <a:r>
              <a:rPr lang="cs-CZ" dirty="0"/>
              <a:t> nedostal, co bylo tehdy sněhu. Neposedné proto, že pokud na nich jede s dobrým úmyslem, lyže letí jak o závod, ale pokud má nekalé úmysly, lyže s jezdcem bouchnou o zem a pořádně ho vyválí ve sněhu. Janek prožívá zajímavé příběhy, nakonec zvítězí i v Americe na olympijských hrách. </a:t>
            </a:r>
            <a:endParaRPr lang="cs-CZ" dirty="0" smtClean="0"/>
          </a:p>
          <a:p>
            <a:r>
              <a:rPr lang="cs-CZ" dirty="0" smtClean="0"/>
              <a:t>Autor</a:t>
            </a:r>
            <a:r>
              <a:rPr lang="cs-CZ" dirty="0"/>
              <a:t>, tehdy učitel, buď vycházel z nějaké pověsti, nebo možná jen chtěl dětem vytvořit postavu podobnou Krakonošovi, Rýbrcoulovi nebo </a:t>
            </a:r>
            <a:r>
              <a:rPr lang="cs-CZ" dirty="0" err="1"/>
              <a:t>Rampušákovi</a:t>
            </a:r>
            <a:r>
              <a:rPr lang="cs-CZ" dirty="0"/>
              <a:t>. Možná i název vládce našich „hor“ </a:t>
            </a:r>
            <a:r>
              <a:rPr lang="cs-CZ" dirty="0" err="1"/>
              <a:t>Husykrkybrk</a:t>
            </a:r>
            <a:r>
              <a:rPr lang="cs-CZ" dirty="0"/>
              <a:t> odvodil z názvu kopce </a:t>
            </a:r>
            <a:r>
              <a:rPr lang="cs-CZ" dirty="0" err="1"/>
              <a:t>Gansberg</a:t>
            </a:r>
            <a:r>
              <a:rPr lang="cs-CZ" dirty="0"/>
              <a:t>, česky Husí vrch.</a:t>
            </a:r>
          </a:p>
          <a:p>
            <a:endParaRPr lang="cs-CZ" dirty="0"/>
          </a:p>
        </p:txBody>
      </p:sp>
      <p:sp>
        <p:nvSpPr>
          <p:cNvPr id="4" name="Slunce 3">
            <a:hlinkClick r:id="rId2" action="ppaction://hlinkfile"/>
          </p:cNvPr>
          <p:cNvSpPr/>
          <p:nvPr/>
        </p:nvSpPr>
        <p:spPr>
          <a:xfrm>
            <a:off x="7884368" y="5877272"/>
            <a:ext cx="720080" cy="648072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8902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ÚKOLY: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Pokuste se převyprávět výchozí text vlastními slovy.</a:t>
            </a:r>
          </a:p>
          <a:p>
            <a:r>
              <a:rPr lang="cs-CZ" dirty="0" smtClean="0"/>
              <a:t>Vysvětlete místní název </a:t>
            </a:r>
            <a:r>
              <a:rPr lang="cs-CZ" dirty="0" err="1" smtClean="0"/>
              <a:t>Šilperk</a:t>
            </a:r>
            <a:r>
              <a:rPr lang="cs-CZ" dirty="0" smtClean="0"/>
              <a:t> a </a:t>
            </a:r>
            <a:r>
              <a:rPr lang="cs-CZ" dirty="0" err="1" smtClean="0"/>
              <a:t>Gansberg</a:t>
            </a:r>
            <a:r>
              <a:rPr lang="cs-CZ" dirty="0" smtClean="0"/>
              <a:t> (vyvoďte český překlad z textu).</a:t>
            </a:r>
          </a:p>
          <a:p>
            <a:r>
              <a:rPr lang="cs-CZ" dirty="0" smtClean="0"/>
              <a:t>Charakterizujte postavu </a:t>
            </a:r>
            <a:r>
              <a:rPr lang="cs-CZ" dirty="0" err="1" smtClean="0"/>
              <a:t>Husykrkybrka</a:t>
            </a:r>
            <a:r>
              <a:rPr lang="cs-CZ" dirty="0" smtClean="0"/>
              <a:t> – vypište informace, které se lze z textu dozvědět.</a:t>
            </a:r>
          </a:p>
          <a:p>
            <a:r>
              <a:rPr lang="cs-CZ" dirty="0" smtClean="0"/>
              <a:t>Znáte nějakého současného sportovce, který má mnoho společných znaků s Jankem z Janoušova?</a:t>
            </a:r>
          </a:p>
          <a:p>
            <a:r>
              <a:rPr lang="cs-CZ" dirty="0" smtClean="0"/>
              <a:t>Zařaďte výchozí text k funkčnímu stylu.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47900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Kdo je </a:t>
            </a:r>
            <a:r>
              <a:rPr lang="cs-CZ" dirty="0" err="1"/>
              <a:t>H</a:t>
            </a:r>
            <a:r>
              <a:rPr lang="cs-CZ" dirty="0" err="1" smtClean="0"/>
              <a:t>usykrkybrk</a:t>
            </a:r>
            <a:r>
              <a:rPr lang="cs-CZ" dirty="0" smtClean="0"/>
              <a:t>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cs-CZ" dirty="0" smtClean="0"/>
              <a:t>Tato postava je zmiňována v knize Lyžařské pohádky Václava Rýznara, meziválečného učitele a kronikáře v Horních </a:t>
            </a:r>
            <a:r>
              <a:rPr lang="cs-CZ" dirty="0" err="1" smtClean="0"/>
              <a:t>Studýnkách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Husykrkybrk</a:t>
            </a:r>
            <a:r>
              <a:rPr lang="cs-CZ" dirty="0" smtClean="0"/>
              <a:t> v příběhu půjčí Jankovi z Janoušova „neposedné lyže“, aby se snáze dostal do města </a:t>
            </a:r>
            <a:r>
              <a:rPr lang="cs-CZ" dirty="0" err="1" smtClean="0"/>
              <a:t>Šilperka</a:t>
            </a:r>
            <a:r>
              <a:rPr lang="cs-CZ" dirty="0" smtClean="0"/>
              <a:t> (Štíty) pro léky pro svého nemocného učitele. Janek se svými kouzelnými lyžemi prožívá různá dobrodružství, nakonec vyhraje i Olympiádu v Americe.</a:t>
            </a:r>
          </a:p>
          <a:p>
            <a:r>
              <a:rPr lang="cs-CZ" dirty="0" smtClean="0"/>
              <a:t>Mocný pán </a:t>
            </a:r>
            <a:r>
              <a:rPr lang="cs-CZ" dirty="0" err="1" smtClean="0"/>
              <a:t>Gansbergu</a:t>
            </a:r>
            <a:r>
              <a:rPr lang="cs-CZ" dirty="0" smtClean="0"/>
              <a:t> (v překladu Husí hora) se velmi podobá svým mocným protějškům, má kouzelné schopnosti, je velkorysý.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16937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Sportovec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Aleš Valenta</a:t>
            </a:r>
          </a:p>
          <a:p>
            <a:r>
              <a:rPr lang="cs-CZ" dirty="0" smtClean="0"/>
              <a:t>Zimní olympijské hry Salt </a:t>
            </a:r>
            <a:r>
              <a:rPr lang="cs-CZ" dirty="0" err="1" smtClean="0"/>
              <a:t>Lake</a:t>
            </a:r>
            <a:r>
              <a:rPr lang="cs-CZ" dirty="0" smtClean="0"/>
              <a:t> City – 1. místo v akrobatickém lyžování</a:t>
            </a:r>
          </a:p>
          <a:p>
            <a:r>
              <a:rPr lang="cs-CZ" dirty="0" smtClean="0"/>
              <a:t>Ve Štítech založil </a:t>
            </a:r>
            <a:r>
              <a:rPr lang="cs-CZ" dirty="0" err="1" smtClean="0"/>
              <a:t>Acrobat</a:t>
            </a:r>
            <a:r>
              <a:rPr lang="cs-CZ" dirty="0" smtClean="0"/>
              <a:t> park se skokanskými můstky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00743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2. ÚKOL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Napište vypravování o </a:t>
            </a:r>
            <a:r>
              <a:rPr lang="cs-CZ" dirty="0" err="1" smtClean="0"/>
              <a:t>Husykrkybrkovi</a:t>
            </a:r>
            <a:r>
              <a:rPr lang="cs-CZ" dirty="0" smtClean="0"/>
              <a:t> – jeho další příběhy.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0221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Závěrečné informace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Materiál je určen pro bezplatné používání pro potřeby výuky a vzdělávání na všech typech škol a školských zařízeních. Jakékoliv další využití podléhá autorskému zákonu</a:t>
            </a:r>
            <a:r>
              <a:rPr lang="cs-CZ" dirty="0" smtClean="0"/>
              <a:t>.</a:t>
            </a:r>
          </a:p>
          <a:p>
            <a:r>
              <a:rPr lang="cs-CZ" dirty="0"/>
              <a:t>Zdroj: </a:t>
            </a:r>
            <a:r>
              <a:rPr lang="cs-CZ" dirty="0">
                <a:hlinkClick r:id="rId2"/>
              </a:rPr>
              <a:t>http://www.gansberg.cz/gansberg/</a:t>
            </a:r>
            <a:r>
              <a:rPr lang="cs-CZ" dirty="0"/>
              <a:t> (</a:t>
            </a:r>
            <a:r>
              <a:rPr lang="cs-CZ" dirty="0" smtClean="0"/>
              <a:t>platné </a:t>
            </a:r>
            <a:r>
              <a:rPr lang="cs-CZ" dirty="0"/>
              <a:t>k 3.9.2012)</a:t>
            </a:r>
          </a:p>
          <a:p>
            <a:pPr>
              <a:buNone/>
            </a:pPr>
            <a:endParaRPr lang="cs-CZ" dirty="0"/>
          </a:p>
          <a:p>
            <a:r>
              <a:rPr lang="cs-CZ" dirty="0"/>
              <a:t>Ostatní objekty a text je vlastní originální tvorbou autora nebo jsou součástí softwaru Microsoft ® Office</a:t>
            </a:r>
            <a:r>
              <a:rPr lang="cs-CZ" dirty="0" smtClean="0"/>
              <a:t>.</a:t>
            </a:r>
          </a:p>
          <a:p>
            <a:r>
              <a:rPr lang="cs-CZ" dirty="0"/>
              <a:t>Kvíz je vypracován v softwaru </a:t>
            </a:r>
            <a:r>
              <a:rPr lang="cs-CZ" dirty="0" err="1"/>
              <a:t>HotPotatoes</a:t>
            </a:r>
            <a:r>
              <a:rPr lang="cs-CZ" baseline="30000" dirty="0" err="1"/>
              <a:t>TM</a:t>
            </a:r>
            <a:r>
              <a:rPr lang="cs-CZ" baseline="30000" dirty="0"/>
              <a:t> </a:t>
            </a:r>
            <a:r>
              <a:rPr lang="cs-CZ" dirty="0"/>
              <a:t>6. </a:t>
            </a:r>
            <a:r>
              <a:rPr lang="cs-CZ"/>
              <a:t>Je nedílnou součástí materiálu a je zakázáno šířit jej zvlášť</a:t>
            </a:r>
            <a:r>
              <a:rPr lang="cs-CZ"/>
              <a:t>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838373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ministrativní">
  <a:themeElements>
    <a:clrScheme name="Administrativní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Administrativní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dministrativní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41</TotalTime>
  <Words>446</Words>
  <Application>Microsoft Office PowerPoint</Application>
  <PresentationFormat>Předvádění na obrazovce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Administrativní</vt:lpstr>
      <vt:lpstr>Husykrkybrk,  vládce hory Gansberg</vt:lpstr>
      <vt:lpstr>Kdo je Husykrkybrk?</vt:lpstr>
      <vt:lpstr>ÚKOLY:</vt:lpstr>
      <vt:lpstr>Kdo je Husykrkybrk?</vt:lpstr>
      <vt:lpstr>Sportovec</vt:lpstr>
      <vt:lpstr>2. ÚKOL</vt:lpstr>
      <vt:lpstr>Závěrečné informace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Husykrkybrk,  vládce hory Gansberg</dc:title>
  <dc:creator>VeronikaP</dc:creator>
  <cp:lastModifiedBy>VeronikaP</cp:lastModifiedBy>
  <cp:revision>5</cp:revision>
  <dcterms:created xsi:type="dcterms:W3CDTF">2012-09-04T09:45:43Z</dcterms:created>
  <dcterms:modified xsi:type="dcterms:W3CDTF">2012-09-04T10:32:40Z</dcterms:modified>
</cp:coreProperties>
</file>