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élní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élní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úhe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5" name="Přímá spojnice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581FC6-7F7D-47FB-A727-11595C23BF6E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5F6A0D-2082-4787-94DE-4A449DF5CE6B}" type="slidenum">
              <a:rPr lang="cs-CZ" smtClean="0"/>
              <a:t>‹#›</a:t>
            </a:fld>
            <a:endParaRPr lang="cs-CZ"/>
          </a:p>
        </p:txBody>
      </p:sp>
      <p:sp>
        <p:nvSpPr>
          <p:cNvPr id="28" name="Přímá spojnice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Přímá spojnice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úhe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4espOJH4C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BsDG6iFP3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BsDG6iFP3g" TargetMode="External"/><Relationship Id="rId2" Type="http://schemas.openxmlformats.org/officeDocument/2006/relationships/hyperlink" Target="http://www.youtube.com/watch?v=l4espOJH4C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Vrstvy jazyka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Práce s textem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770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84976" cy="990600"/>
          </a:xfrm>
        </p:spPr>
        <p:txBody>
          <a:bodyPr>
            <a:normAutofit/>
          </a:bodyPr>
          <a:lstStyle/>
          <a:p>
            <a:r>
              <a:rPr lang="cs-CZ" dirty="0" smtClean="0"/>
              <a:t>Ukázka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Zhlédněte začátek ukázky a zapište si do sešitu: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 čem mluví v úvodu vypravěč?</a:t>
            </a:r>
          </a:p>
          <a:p>
            <a:r>
              <a:rPr lang="cs-CZ" dirty="0" smtClean="0"/>
              <a:t>Vypište slova, která jsou nářeční</a:t>
            </a:r>
          </a:p>
          <a:p>
            <a:r>
              <a:rPr lang="cs-CZ" dirty="0" smtClean="0"/>
              <a:t>Jak si upravuje výslovnost – rozdíly mezi spisovnou češtinou a nářečím</a:t>
            </a:r>
          </a:p>
          <a:p>
            <a:r>
              <a:rPr lang="cs-CZ" dirty="0" smtClean="0"/>
              <a:t>Do jaké oblasti byste toto nářečí zařadili?</a:t>
            </a:r>
          </a:p>
          <a:p>
            <a:endParaRPr lang="cs-CZ" dirty="0"/>
          </a:p>
        </p:txBody>
      </p:sp>
      <p:sp>
        <p:nvSpPr>
          <p:cNvPr id="4" name="Slunce 3">
            <a:hlinkClick r:id="rId2"/>
          </p:cNvPr>
          <p:cNvSpPr/>
          <p:nvPr/>
        </p:nvSpPr>
        <p:spPr>
          <a:xfrm>
            <a:off x="1979712" y="1856898"/>
            <a:ext cx="1224136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4823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r>
              <a:rPr lang="cs-CZ" dirty="0" smtClean="0"/>
              <a:t>1. Posouvá čas příběhu. Říká, že od minulého dílu už uběhlo spousta času, hlavní hrdinové o generaci zestárli.</a:t>
            </a:r>
          </a:p>
          <a:p>
            <a:endParaRPr lang="cs-CZ" dirty="0" smtClean="0"/>
          </a:p>
          <a:p>
            <a:r>
              <a:rPr lang="cs-CZ" dirty="0" smtClean="0"/>
              <a:t>2. Stařeček, šohaj, tatíček, </a:t>
            </a:r>
            <a:r>
              <a:rPr lang="cs-CZ" dirty="0" err="1" smtClean="0"/>
              <a:t>kerchov</a:t>
            </a:r>
            <a:r>
              <a:rPr lang="cs-CZ" dirty="0" smtClean="0"/>
              <a:t>, furt</a:t>
            </a:r>
          </a:p>
          <a:p>
            <a:pPr marL="274320" lvl="1" indent="0">
              <a:buNone/>
            </a:pPr>
            <a:endParaRPr lang="cs-CZ" dirty="0" smtClean="0"/>
          </a:p>
          <a:p>
            <a:r>
              <a:rPr lang="cs-CZ" dirty="0" smtClean="0"/>
              <a:t>3. Zjednodušování </a:t>
            </a:r>
            <a:r>
              <a:rPr lang="cs-CZ" dirty="0"/>
              <a:t>výslovnosti </a:t>
            </a:r>
            <a:r>
              <a:rPr lang="cs-CZ" dirty="0" smtClean="0"/>
              <a:t> </a:t>
            </a:r>
          </a:p>
          <a:p>
            <a:pPr lvl="1"/>
            <a:r>
              <a:rPr lang="cs-CZ" dirty="0"/>
              <a:t>Vynechávání písmen (</a:t>
            </a:r>
            <a:r>
              <a:rPr lang="cs-CZ" dirty="0" err="1"/>
              <a:t>Keré</a:t>
            </a:r>
            <a:r>
              <a:rPr lang="cs-CZ" dirty="0"/>
              <a:t>, </a:t>
            </a:r>
            <a:r>
              <a:rPr lang="cs-CZ" dirty="0" err="1"/>
              <a:t>enom</a:t>
            </a:r>
            <a:r>
              <a:rPr lang="cs-CZ" dirty="0"/>
              <a:t>, z, </a:t>
            </a:r>
            <a:r>
              <a:rPr lang="cs-CZ" dirty="0" err="1"/>
              <a:t>zme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Prodlužování slov (</a:t>
            </a:r>
            <a:r>
              <a:rPr lang="cs-CZ" dirty="0" err="1"/>
              <a:t>aji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Změna samohlásek (Jura, </a:t>
            </a:r>
            <a:r>
              <a:rPr lang="cs-CZ" dirty="0" err="1"/>
              <a:t>zostalo</a:t>
            </a:r>
            <a:r>
              <a:rPr lang="cs-CZ" dirty="0"/>
              <a:t>, </a:t>
            </a:r>
            <a:r>
              <a:rPr lang="cs-CZ" dirty="0" err="1"/>
              <a:t>ludí</a:t>
            </a:r>
            <a:r>
              <a:rPr lang="cs-CZ" dirty="0"/>
              <a:t>, </a:t>
            </a:r>
            <a:r>
              <a:rPr lang="cs-CZ" dirty="0" err="1"/>
              <a:t>přinášal</a:t>
            </a:r>
            <a:r>
              <a:rPr lang="cs-CZ" dirty="0"/>
              <a:t>) </a:t>
            </a:r>
          </a:p>
          <a:p>
            <a:endParaRPr lang="cs-CZ" dirty="0" smtClean="0"/>
          </a:p>
          <a:p>
            <a:r>
              <a:rPr lang="cs-CZ" dirty="0" smtClean="0"/>
              <a:t>4. slovácké (moravskoslovenské)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757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Obecná čeština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Zhlédněte začátek ukázky a zapište si do sešitu: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 </a:t>
            </a:r>
            <a:r>
              <a:rPr lang="cs-CZ" dirty="0"/>
              <a:t>čem </a:t>
            </a:r>
            <a:r>
              <a:rPr lang="cs-CZ" dirty="0" smtClean="0"/>
              <a:t>se mluví </a:t>
            </a:r>
            <a:r>
              <a:rPr lang="cs-CZ" dirty="0"/>
              <a:t>v </a:t>
            </a:r>
            <a:r>
              <a:rPr lang="cs-CZ" dirty="0" smtClean="0"/>
              <a:t>1. minutě ukázky?</a:t>
            </a:r>
            <a:endParaRPr lang="cs-CZ" dirty="0"/>
          </a:p>
          <a:p>
            <a:r>
              <a:rPr lang="cs-CZ" dirty="0"/>
              <a:t>Vypište slova, která </a:t>
            </a:r>
            <a:r>
              <a:rPr lang="cs-CZ" dirty="0" smtClean="0"/>
              <a:t>patří do obecné češtiny</a:t>
            </a:r>
            <a:endParaRPr lang="cs-CZ" dirty="0"/>
          </a:p>
          <a:p>
            <a:r>
              <a:rPr lang="cs-CZ" dirty="0"/>
              <a:t>Jak si upravuje výslovnost – rozdíly mezi o</a:t>
            </a:r>
            <a:r>
              <a:rPr lang="cs-CZ" dirty="0" smtClean="0"/>
              <a:t>becnou a spisovnou češtinou</a:t>
            </a:r>
          </a:p>
          <a:p>
            <a:r>
              <a:rPr lang="cs-CZ" dirty="0" smtClean="0"/>
              <a:t>V jaké části republiky se mluví obecnou češtinou?</a:t>
            </a:r>
            <a:endParaRPr lang="cs-CZ" dirty="0"/>
          </a:p>
          <a:p>
            <a:endParaRPr lang="cs-CZ" dirty="0"/>
          </a:p>
        </p:txBody>
      </p:sp>
      <p:sp>
        <p:nvSpPr>
          <p:cNvPr id="4" name="Slunce 3">
            <a:hlinkClick r:id="rId2"/>
          </p:cNvPr>
          <p:cNvSpPr/>
          <p:nvPr/>
        </p:nvSpPr>
        <p:spPr>
          <a:xfrm>
            <a:off x="1979712" y="1844824"/>
            <a:ext cx="1440160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83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1. Táta přijde domů a oznamuje, že byl na pracovním úřadě hledat místo a že nic nesehnal. Ptá se, co je doma nového, zjišťuje, že večeře není připravená. Rodina se pravidelně dívá na televizní pořad kolotoč – diskuze o něm.</a:t>
            </a:r>
          </a:p>
          <a:p>
            <a:endParaRPr lang="cs-CZ" dirty="0"/>
          </a:p>
          <a:p>
            <a:r>
              <a:rPr lang="cs-CZ" dirty="0" smtClean="0"/>
              <a:t>2. auťák, chlápek, prašivý, pracák, tramvaják</a:t>
            </a:r>
          </a:p>
          <a:p>
            <a:r>
              <a:rPr lang="cs-CZ" dirty="0" smtClean="0"/>
              <a:t>3. zjednodušování výslovnosti </a:t>
            </a:r>
          </a:p>
          <a:p>
            <a:pPr lvl="1"/>
            <a:r>
              <a:rPr lang="cs-CZ" dirty="0" smtClean="0"/>
              <a:t>Vynechávání písmen – </a:t>
            </a:r>
            <a:r>
              <a:rPr lang="cs-CZ" dirty="0" err="1" smtClean="0"/>
              <a:t>eště</a:t>
            </a:r>
            <a:r>
              <a:rPr lang="cs-CZ" dirty="0" smtClean="0"/>
              <a:t>, </a:t>
            </a:r>
            <a:r>
              <a:rPr lang="cs-CZ" dirty="0" err="1" smtClean="0"/>
              <a:t>méno</a:t>
            </a:r>
            <a:endParaRPr lang="cs-CZ" dirty="0" smtClean="0"/>
          </a:p>
          <a:p>
            <a:pPr lvl="1"/>
            <a:r>
              <a:rPr lang="cs-CZ" dirty="0" smtClean="0"/>
              <a:t>Změna samohlásek </a:t>
            </a:r>
          </a:p>
          <a:p>
            <a:pPr lvl="2"/>
            <a:r>
              <a:rPr lang="cs-CZ" dirty="0" smtClean="0"/>
              <a:t>é       ý – </a:t>
            </a:r>
            <a:r>
              <a:rPr lang="cs-CZ" dirty="0" err="1" smtClean="0"/>
              <a:t>novýho</a:t>
            </a:r>
            <a:r>
              <a:rPr lang="cs-CZ" dirty="0" smtClean="0"/>
              <a:t>, </a:t>
            </a:r>
            <a:r>
              <a:rPr lang="cs-CZ" dirty="0" err="1" smtClean="0"/>
              <a:t>vodporný</a:t>
            </a:r>
            <a:r>
              <a:rPr lang="cs-CZ" dirty="0" smtClean="0"/>
              <a:t>, </a:t>
            </a:r>
            <a:r>
              <a:rPr lang="cs-CZ" dirty="0" err="1" smtClean="0"/>
              <a:t>chytrýho</a:t>
            </a:r>
            <a:endParaRPr lang="cs-CZ" dirty="0" smtClean="0"/>
          </a:p>
          <a:p>
            <a:pPr lvl="2"/>
            <a:r>
              <a:rPr lang="cs-CZ" dirty="0" smtClean="0"/>
              <a:t>á       ý - prašivý</a:t>
            </a:r>
          </a:p>
          <a:p>
            <a:endParaRPr lang="cs-CZ" dirty="0" smtClean="0"/>
          </a:p>
          <a:p>
            <a:r>
              <a:rPr lang="cs-CZ" dirty="0" smtClean="0"/>
              <a:t>4. obecná čeština není spojena s konkrétním územím, je nadnářeční. </a:t>
            </a:r>
            <a:r>
              <a:rPr lang="cs-CZ" dirty="0"/>
              <a:t>U</a:t>
            </a:r>
            <a:r>
              <a:rPr lang="cs-CZ" dirty="0" smtClean="0"/>
              <a:t>žíváme ji v každodenní komunikaci</a:t>
            </a:r>
            <a:endParaRPr lang="cs-CZ" dirty="0"/>
          </a:p>
        </p:txBody>
      </p:sp>
      <p:sp>
        <p:nvSpPr>
          <p:cNvPr id="4" name="Šipka doprava se zářezem 3"/>
          <p:cNvSpPr/>
          <p:nvPr/>
        </p:nvSpPr>
        <p:spPr>
          <a:xfrm>
            <a:off x="1618888" y="4869218"/>
            <a:ext cx="288032" cy="7200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se zářezem 4"/>
          <p:cNvSpPr/>
          <p:nvPr/>
        </p:nvSpPr>
        <p:spPr>
          <a:xfrm>
            <a:off x="1618888" y="4576936"/>
            <a:ext cx="288032" cy="762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1695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r>
              <a:rPr lang="cs-CZ" dirty="0" smtClean="0"/>
              <a:t>Zdroj : </a:t>
            </a: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www.youtube.com/watch?v=l4espOJH4Cw</a:t>
            </a:r>
            <a:r>
              <a:rPr lang="cs-CZ" dirty="0" smtClean="0"/>
              <a:t> (platné k 20.2.2013)</a:t>
            </a:r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www.youtube.com/watch?v=CBsDG6iFP3g</a:t>
            </a:r>
            <a:r>
              <a:rPr lang="cs-CZ" dirty="0" smtClean="0"/>
              <a:t> (platné k 20.2.2013)</a:t>
            </a:r>
          </a:p>
          <a:p>
            <a:endParaRPr lang="cs-CZ" dirty="0" smtClean="0"/>
          </a:p>
          <a:p>
            <a:r>
              <a:rPr lang="cs-CZ" dirty="0" smtClean="0"/>
              <a:t>Ostatní </a:t>
            </a:r>
            <a:r>
              <a:rPr lang="cs-CZ" dirty="0"/>
              <a:t>objekty a text je vlastní originální tvorbou autora nebo jsou součástí softwaru Microsoft ® Office.</a:t>
            </a:r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641513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ůvod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Pů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ů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56</TotalTime>
  <Words>333</Words>
  <Application>Microsoft Office PowerPoint</Application>
  <PresentationFormat>Předvádění na obrazovce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Původ</vt:lpstr>
      <vt:lpstr>Vrstvy jazyka</vt:lpstr>
      <vt:lpstr>Ukázka</vt:lpstr>
      <vt:lpstr>Řešení</vt:lpstr>
      <vt:lpstr>Obecná čeština</vt:lpstr>
      <vt:lpstr>Řešení</vt:lpstr>
      <vt:lpstr>Závěrečné informace</vt:lpstr>
    </vt:vector>
  </TitlesOfParts>
  <Company>ATC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Vrstvy jazyka</dc:title>
  <dc:creator>VeronikaP</dc:creator>
  <cp:lastModifiedBy>VeronikaP</cp:lastModifiedBy>
  <cp:revision>7</cp:revision>
  <dcterms:created xsi:type="dcterms:W3CDTF">2013-02-21T11:33:27Z</dcterms:created>
  <dcterms:modified xsi:type="dcterms:W3CDTF">2013-04-03T08:00:41Z</dcterms:modified>
</cp:coreProperties>
</file>