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2887A3-542C-417A-9618-34C245F93718}" type="slidenum">
              <a:rPr lang="cs-CZ" smtClean="0"/>
              <a:t>‹#›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4C90472-B871-42D5-BADD-97B6B897BFBC}" type="datetimeFigureOut">
              <a:rPr lang="cs-CZ" smtClean="0"/>
              <a:t>23.2.2013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Alice_Masarykov%C3%A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Práce s textem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Využití informací pro tvorbu jiného textu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78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cs-CZ" dirty="0"/>
              <a:t>Alice Masaryková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196752"/>
            <a:ext cx="7825680" cy="5544616"/>
          </a:xfrm>
        </p:spPr>
        <p:txBody>
          <a:bodyPr>
            <a:normAutofit/>
          </a:bodyPr>
          <a:lstStyle/>
          <a:p>
            <a:endParaRPr lang="cs-CZ" sz="2600" dirty="0" smtClean="0"/>
          </a:p>
          <a:p>
            <a:r>
              <a:rPr lang="cs-CZ" sz="2600" dirty="0" smtClean="0"/>
              <a:t>Alice </a:t>
            </a:r>
            <a:r>
              <a:rPr lang="cs-CZ" sz="2600" dirty="0"/>
              <a:t>Masaryková se jako dcera prvního československého prezidenta věnovala charitativní a sociální činnosti. Zakládala nové školy a nemocnice, podporovala i další sociální projekty. </a:t>
            </a:r>
            <a:r>
              <a:rPr lang="cs-CZ" sz="2600" dirty="0" smtClean="0"/>
              <a:t> V</a:t>
            </a:r>
            <a:r>
              <a:rPr lang="cs-CZ" sz="2600" dirty="0"/>
              <a:t> osobním životě se jí moc nedařilo. Neměla manžela ani děti, proto se věnovala hlavně práci.</a:t>
            </a:r>
          </a:p>
          <a:p>
            <a:r>
              <a:rPr lang="cs-CZ" sz="2600" dirty="0" smtClean="0"/>
              <a:t>Jako </a:t>
            </a:r>
            <a:r>
              <a:rPr lang="cs-CZ" sz="2600" dirty="0"/>
              <a:t>dcera T.G. Masaryka zastávala roli první dámy státu, protože její matka byla těžce nemocná. Alice pomáhala s úpravami Hradu, organizovala prezidentův oficiální program, doprovázela svého otce v zahraničí.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20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Mládí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z="2400" dirty="0"/>
              <a:t>Narodila se 3. května 1879 ve Vídni, ale dětství strávila v Praze. V roce 1879 přestoupila z měšťanské školy na první dívčí gymnázium v Čechách Minerva, roku 1898 toto gymnázium absolvovala a o rok později nastoupila na filozofickou fakultu. Po studiích se rozhodla cestovat, nejvíce její další život ovlivnil pobyt v Chicagu, kde se setkala se sociální prací v terénu. Sbírala tam zkušenosti, které brzy zúročila. Rodiče ji vedli ke všeobecnému vzdělání, mluvila anglicky, německy, studovala soukromě ruštinu, hrála na klavír, cvičila v Sokole.</a:t>
            </a:r>
          </a:p>
          <a:p>
            <a:r>
              <a:rPr lang="cs-CZ" sz="2400" dirty="0"/>
              <a:t>Po návratu z USA v roce 1906 působila jako středoškolská učitelka dějepisu a zeměpisu na Gymnáziu v Českých Budějovicích a v letech 1910-1914 jako učitelka dějepisu a pedagogiky na Dívčím lyceu v Praze Holešovicích</a:t>
            </a:r>
            <a:r>
              <a:rPr lang="cs-CZ" sz="2400" dirty="0" smtClean="0"/>
              <a:t>.</a:t>
            </a:r>
          </a:p>
          <a:p>
            <a:r>
              <a:rPr lang="cs-CZ" sz="2400" dirty="0"/>
              <a:t>Během první světové války se Alice rozhodla politicky angažovat, byla poslankyní Národního shromáždění.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1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vzniku Československa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 smtClean="0"/>
              <a:t>V</a:t>
            </a:r>
            <a:r>
              <a:rPr lang="cs-CZ" sz="2400" dirty="0"/>
              <a:t> roce </a:t>
            </a:r>
            <a:r>
              <a:rPr lang="cs-CZ" sz="2400" dirty="0" smtClean="0"/>
              <a:t>1919 se </a:t>
            </a:r>
            <a:r>
              <a:rPr lang="cs-CZ" sz="2400" dirty="0"/>
              <a:t>stala první předsedkyní Československého červeného kříže a svého úkolu se zhostila znamenitě. V čele organizace se věnovala zdravotnické, charitativní i sociální činnosti, iniciovala nový svátek – Svátek matek, založila Českou ošetřovatelskou školu.</a:t>
            </a:r>
          </a:p>
          <a:p>
            <a:r>
              <a:rPr lang="cs-CZ" sz="2400" dirty="0" smtClean="0"/>
              <a:t>Těsně </a:t>
            </a:r>
            <a:r>
              <a:rPr lang="cs-CZ" sz="2400" dirty="0"/>
              <a:t>po mnichovském diktátu odjela přes Švýcarsko a Velkou Británii do USA. V zimě roku 1939 se psychicky zhroutila a v nemocnicích zůstala až do konce války. Nakrátko se vrátila do osvobozeného Československa, ale po tragické smrti bratra Jana nadobro odešla do USA.</a:t>
            </a:r>
          </a:p>
          <a:p>
            <a:r>
              <a:rPr lang="cs-CZ" sz="2400" dirty="0"/>
              <a:t>  V roce 1966 umřela v domově důchodců v Chicagu. Teprve roku 1994 byly její ostatky převezeny do rodinné hrobky v Lánech.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65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Využijte důležité informace z textu a vypracujte podle nich strukturovaný životopis.</a:t>
            </a:r>
          </a:p>
          <a:p>
            <a:endParaRPr lang="cs-CZ" dirty="0"/>
          </a:p>
          <a:p>
            <a:r>
              <a:rPr lang="cs-CZ" dirty="0" smtClean="0"/>
              <a:t>Kvíz</a:t>
            </a:r>
            <a:endParaRPr lang="cs-CZ" dirty="0"/>
          </a:p>
        </p:txBody>
      </p:sp>
      <p:sp>
        <p:nvSpPr>
          <p:cNvPr id="4" name="Slunce 3"/>
          <p:cNvSpPr/>
          <p:nvPr/>
        </p:nvSpPr>
        <p:spPr>
          <a:xfrm>
            <a:off x="2411760" y="3573016"/>
            <a:ext cx="1440160" cy="1296144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007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None/>
            </a:pPr>
            <a:r>
              <a:rPr lang="cs-CZ" sz="2000" dirty="0" smtClean="0"/>
              <a:t>	Zdroj</a:t>
            </a:r>
            <a:r>
              <a:rPr lang="cs-CZ" sz="2000" dirty="0"/>
              <a:t>: </a:t>
            </a:r>
            <a:r>
              <a:rPr lang="cs-CZ" sz="2000" dirty="0">
                <a:hlinkClick r:id="rId2"/>
              </a:rPr>
              <a:t>http://</a:t>
            </a:r>
            <a:r>
              <a:rPr lang="cs-CZ" sz="2000" dirty="0" smtClean="0">
                <a:hlinkClick r:id="rId2"/>
              </a:rPr>
              <a:t>cs.wikipedia.org/wiki/Alice_Masarykov%C3%A1</a:t>
            </a:r>
            <a:r>
              <a:rPr lang="cs-CZ" sz="2000" dirty="0" smtClean="0"/>
              <a:t> (platné k 13.2.2013)</a:t>
            </a:r>
          </a:p>
          <a:p>
            <a:pPr>
              <a:buNone/>
            </a:pPr>
            <a:r>
              <a:rPr lang="cs-CZ" sz="2000" dirty="0" smtClean="0"/>
              <a:t>	</a:t>
            </a:r>
          </a:p>
          <a:p>
            <a:pPr>
              <a:buNone/>
            </a:pPr>
            <a:r>
              <a:rPr lang="cs-CZ" sz="2000"/>
              <a:t>	</a:t>
            </a:r>
            <a:r>
              <a:rPr lang="cs-CZ" sz="2000" smtClean="0"/>
              <a:t>Ostatní </a:t>
            </a:r>
            <a:r>
              <a:rPr lang="cs-CZ" sz="2000" dirty="0"/>
              <a:t>objekty a text je vlastní originální tvorbou autora nebo jsou součástí softwaru Microsoft ® Office.</a:t>
            </a:r>
          </a:p>
          <a:p>
            <a:r>
              <a:rPr lang="cs-CZ" sz="2000" dirty="0"/>
              <a:t>Kvíz je vypracován v softwaru </a:t>
            </a:r>
            <a:r>
              <a:rPr lang="cs-CZ" sz="2000" dirty="0" err="1"/>
              <a:t>HotPotatoes</a:t>
            </a:r>
            <a:r>
              <a:rPr lang="cs-CZ" sz="2000" baseline="30000" dirty="0" err="1"/>
              <a:t>TM</a:t>
            </a:r>
            <a:r>
              <a:rPr lang="cs-CZ" sz="2000" baseline="30000" dirty="0"/>
              <a:t> </a:t>
            </a:r>
            <a:r>
              <a:rPr lang="cs-CZ" sz="2000" dirty="0"/>
              <a:t>6. Je nedílnou součástí materiálu a je zakázáno šířit jej zvlášť.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786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usedství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Kancelář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usedství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</TotalTime>
  <Words>98</Words>
  <Application>Microsoft Office PowerPoint</Application>
  <PresentationFormat>Předvádění na obrazovce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Sousedství</vt:lpstr>
      <vt:lpstr>Práce s textem</vt:lpstr>
      <vt:lpstr>Alice Masaryková </vt:lpstr>
      <vt:lpstr>Mládí</vt:lpstr>
      <vt:lpstr>Po vzniku Československa</vt:lpstr>
      <vt:lpstr>Úkoly 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Práce s textem</dc:title>
  <dc:creator>uzivatel</dc:creator>
  <cp:lastModifiedBy>uzivatel</cp:lastModifiedBy>
  <cp:revision>2</cp:revision>
  <dcterms:created xsi:type="dcterms:W3CDTF">2013-02-23T10:06:06Z</dcterms:created>
  <dcterms:modified xsi:type="dcterms:W3CDTF">2013-02-23T10:19:54Z</dcterms:modified>
</cp:coreProperties>
</file>