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1E68335-F30B-4BA1-8423-4978623896BC}" type="datetimeFigureOut">
              <a:rPr lang="cs-CZ" smtClean="0"/>
              <a:t>22.3.2013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3218CBA-AB46-4222-ADA1-1225DE93695E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test_inzerat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Inzerát a plakát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3220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Inzerát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000" dirty="0" smtClean="0"/>
              <a:t>Krátké textové či obrazové sdělení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Za úplatu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Zveřejněno v informačním médiu – tisk, veřejná vývěska, internet, rozhlas, televize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Zadavatel inzerátu – inzerent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Soubor inzerátů – inzerce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Činnost sama - inzerování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55823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Typy inzerátů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000" b="1" dirty="0" smtClean="0"/>
              <a:t>Občanské inzeráty</a:t>
            </a:r>
          </a:p>
          <a:p>
            <a:r>
              <a:rPr lang="cs-CZ" sz="2000" dirty="0" smtClean="0"/>
              <a:t>V soukromém občanském styku</a:t>
            </a:r>
          </a:p>
          <a:p>
            <a:r>
              <a:rPr lang="cs-CZ" sz="2000" dirty="0" smtClean="0"/>
              <a:t>Nabídka prodeje, koupě, osobní služby, seznámení se, výměna, nábor do sdružení, oznámení o svatbě, promoci, životním jubileu, úmrtí osoby, vzpomínky na zemřelé</a:t>
            </a:r>
          </a:p>
          <a:p>
            <a:pPr marL="0" indent="0">
              <a:buNone/>
            </a:pPr>
            <a:r>
              <a:rPr lang="cs-CZ" sz="2000" b="1" dirty="0" smtClean="0"/>
              <a:t>Podnikatelské inzeráty</a:t>
            </a:r>
          </a:p>
          <a:p>
            <a:r>
              <a:rPr lang="cs-CZ" sz="2000" dirty="0" smtClean="0"/>
              <a:t>Propagace a reklama výrobků, zboží, prací a služeb</a:t>
            </a:r>
          </a:p>
          <a:p>
            <a:r>
              <a:rPr lang="cs-CZ" sz="2000" dirty="0" smtClean="0"/>
              <a:t>Nabídka volných míst, výběrová řízení</a:t>
            </a:r>
          </a:p>
          <a:p>
            <a:r>
              <a:rPr lang="cs-CZ" sz="2000" dirty="0" smtClean="0"/>
              <a:t>Vyhlášení veřejných soutěží, oznámení o zániku firmy, zprávy o konání valných hromad akcionářů….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348868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Plakát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sz="2000" dirty="0" smtClean="0"/>
              <a:t>Rozměrný list papíru vystavený na veřejných místech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S použitím textu, obrazu společně upoutává pozornost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Objekt sběratelství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Předchůdci plakátů –Egypt – tesány do kamenných či měděných desek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První tištěné plakáty – v Anglii 1480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Textové plakáty – 17. stol. Shakespeare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dirty="0" smtClean="0"/>
              <a:t>Český malíř – Alfons Mucha – secesní plakáty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34542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Funkce a druhy plakátů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000" dirty="0" smtClean="0"/>
              <a:t>Nejrozšířenější tiskovina</a:t>
            </a:r>
          </a:p>
          <a:p>
            <a:r>
              <a:rPr lang="cs-CZ" sz="2000" dirty="0" smtClean="0"/>
              <a:t>Vylepováno na veřejných a frekventovaných místech</a:t>
            </a:r>
          </a:p>
          <a:p>
            <a:r>
              <a:rPr lang="cs-CZ" sz="2000" dirty="0" smtClean="0"/>
              <a:t>Cíl – upoutat pozornost – nápadné, výrazné, ne křiklavé, stručný a výstižný text</a:t>
            </a:r>
          </a:p>
          <a:p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/>
              <a:t>Druhy plakátů</a:t>
            </a:r>
          </a:p>
          <a:p>
            <a:r>
              <a:rPr lang="cs-CZ" sz="2000" b="1" dirty="0" smtClean="0"/>
              <a:t>Typografický </a:t>
            </a:r>
            <a:r>
              <a:rPr lang="cs-CZ" sz="2000" dirty="0" smtClean="0"/>
              <a:t>– pouze text – 2-3 barvy</a:t>
            </a:r>
          </a:p>
          <a:p>
            <a:r>
              <a:rPr lang="cs-CZ" sz="2000" b="1" dirty="0" smtClean="0"/>
              <a:t>Grafický </a:t>
            </a:r>
            <a:r>
              <a:rPr lang="cs-CZ" sz="2000" dirty="0" smtClean="0"/>
              <a:t>– obraz doplněný textem</a:t>
            </a:r>
          </a:p>
          <a:p>
            <a:r>
              <a:rPr lang="cs-CZ" sz="2000" b="1" dirty="0" smtClean="0"/>
              <a:t>Fotografický </a:t>
            </a:r>
            <a:r>
              <a:rPr lang="cs-CZ" sz="2000" dirty="0" smtClean="0"/>
              <a:t>– čistá fotografie</a:t>
            </a:r>
          </a:p>
          <a:p>
            <a:pPr marL="0" indent="0">
              <a:buNone/>
            </a:pPr>
            <a:endParaRPr lang="cs-CZ" sz="2000" dirty="0" smtClean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234975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Kontrolní úkoly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 action="ppaction://hlinkfile"/>
              </a:rPr>
              <a:t>Závěrečný test</a:t>
            </a:r>
            <a:endParaRPr lang="cs-CZ" dirty="0" smtClean="0"/>
          </a:p>
          <a:p>
            <a:endParaRPr lang="cs-CZ" dirty="0"/>
          </a:p>
          <a:p>
            <a:pPr marL="68580" indent="0">
              <a:buNone/>
            </a:pPr>
            <a:r>
              <a:rPr lang="cs-CZ" sz="1400" dirty="0" smtClean="0"/>
              <a:t>Kliknutím na nápis otevři úkoly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868193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Závěrečné informace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/>
              <a:t>Zdroje:</a:t>
            </a:r>
          </a:p>
          <a:p>
            <a:r>
              <a:rPr lang="cs-CZ" dirty="0"/>
              <a:t>KROBOTOVÁ, Milena</a:t>
            </a:r>
            <a:r>
              <a:rPr lang="cs-CZ" i="1" dirty="0"/>
              <a:t>: Úvod do české stylistiky. </a:t>
            </a:r>
            <a:r>
              <a:rPr lang="cs-CZ" dirty="0" err="1"/>
              <a:t>Olomouc.Univerzita</a:t>
            </a:r>
            <a:r>
              <a:rPr lang="cs-CZ" dirty="0"/>
              <a:t> Palackého v Olomouci, 2004. IBSN 80-244-0315-3.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/>
              <a:t>Ostatní objekty a text je vlastní originální tvorbou autora nebo jsou součástí softwaru Microsoft ®Office 2010.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2822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</TotalTime>
  <Words>286</Words>
  <Application>Microsoft Office PowerPoint</Application>
  <PresentationFormat>Předvádění na obrazovce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Austin</vt:lpstr>
      <vt:lpstr>Inzerát a plakát</vt:lpstr>
      <vt:lpstr>Inzerát</vt:lpstr>
      <vt:lpstr>Typy inzerátů</vt:lpstr>
      <vt:lpstr>Plakát</vt:lpstr>
      <vt:lpstr>Funkce a druhy plakátů</vt:lpstr>
      <vt:lpstr>Kontrolní úkoly</vt:lpstr>
      <vt:lpstr>Závěrečné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Inzerát a plakát</dc:title>
  <dc:creator>Janulka</dc:creator>
  <cp:lastModifiedBy>Janulka</cp:lastModifiedBy>
  <cp:revision>5</cp:revision>
  <dcterms:created xsi:type="dcterms:W3CDTF">2013-03-21T16:09:18Z</dcterms:created>
  <dcterms:modified xsi:type="dcterms:W3CDTF">2013-03-22T17:03:45Z</dcterms:modified>
</cp:coreProperties>
</file>