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5D982-1C7D-44DC-9698-C6C9312AD4F6}" type="datetimeFigureOut">
              <a:rPr lang="cs-CZ" smtClean="0"/>
              <a:t>6.1.2013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10C2A-C067-45AC-A19A-EFB81D622598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5D982-1C7D-44DC-9698-C6C9312AD4F6}" type="datetimeFigureOut">
              <a:rPr lang="cs-CZ" smtClean="0"/>
              <a:t>6.1.2013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10C2A-C067-45AC-A19A-EFB81D622598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5D982-1C7D-44DC-9698-C6C9312AD4F6}" type="datetimeFigureOut">
              <a:rPr lang="cs-CZ" smtClean="0"/>
              <a:t>6.1.2013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10C2A-C067-45AC-A19A-EFB81D622598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5D982-1C7D-44DC-9698-C6C9312AD4F6}" type="datetimeFigureOut">
              <a:rPr lang="cs-CZ" smtClean="0"/>
              <a:t>6.1.2013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10C2A-C067-45AC-A19A-EFB81D622598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5D982-1C7D-44DC-9698-C6C9312AD4F6}" type="datetimeFigureOut">
              <a:rPr lang="cs-CZ" smtClean="0"/>
              <a:t>6.1.2013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10C2A-C067-45AC-A19A-EFB81D622598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5D982-1C7D-44DC-9698-C6C9312AD4F6}" type="datetimeFigureOut">
              <a:rPr lang="cs-CZ" smtClean="0"/>
              <a:t>6.1.2013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10C2A-C067-45AC-A19A-EFB81D622598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5D982-1C7D-44DC-9698-C6C9312AD4F6}" type="datetimeFigureOut">
              <a:rPr lang="cs-CZ" smtClean="0"/>
              <a:t>6.1.2013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10C2A-C067-45AC-A19A-EFB81D622598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5D982-1C7D-44DC-9698-C6C9312AD4F6}" type="datetimeFigureOut">
              <a:rPr lang="cs-CZ" smtClean="0"/>
              <a:t>6.1.2013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10C2A-C067-45AC-A19A-EFB81D622598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5D982-1C7D-44DC-9698-C6C9312AD4F6}" type="datetimeFigureOut">
              <a:rPr lang="cs-CZ" smtClean="0"/>
              <a:t>6.1.2013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10C2A-C067-45AC-A19A-EFB81D622598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5D982-1C7D-44DC-9698-C6C9312AD4F6}" type="datetimeFigureOut">
              <a:rPr lang="cs-CZ" smtClean="0"/>
              <a:t>6.1.2013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10C2A-C067-45AC-A19A-EFB81D622598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5D982-1C7D-44DC-9698-C6C9312AD4F6}" type="datetimeFigureOut">
              <a:rPr lang="cs-CZ" smtClean="0"/>
              <a:t>6.1.2013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10C2A-C067-45AC-A19A-EFB81D622598}" type="slidenum">
              <a:rPr lang="cs-CZ" smtClean="0"/>
              <a:t>‹#›</a:t>
            </a:fld>
            <a:endParaRPr lang="cs-CZ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cs-CZ" smtClean="0"/>
              <a:t>Kliknutím na ikonu přidáte obrázek.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7B95D982-1C7D-44DC-9698-C6C9312AD4F6}" type="datetimeFigureOut">
              <a:rPr lang="cs-CZ" smtClean="0"/>
              <a:t>6.1.2013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0A10C2A-C067-45AC-A19A-EFB81D622598}" type="slidenum">
              <a:rPr lang="cs-CZ" smtClean="0"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Vypravování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cs-CZ" dirty="0" smtClean="0"/>
              <a:t>Převyprávění příběhu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66906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Obecně o vypravování	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09442" y="1807361"/>
            <a:ext cx="7739021" cy="4645975"/>
          </a:xfrm>
        </p:spPr>
        <p:txBody>
          <a:bodyPr/>
          <a:lstStyle/>
          <a:p>
            <a:r>
              <a:rPr lang="cs-CZ" sz="2400" dirty="0" smtClean="0">
                <a:solidFill>
                  <a:srgbClr val="FF0000"/>
                </a:solidFill>
              </a:rPr>
              <a:t>Musí obsahovat dějové napětí!!!!!</a:t>
            </a:r>
          </a:p>
          <a:p>
            <a:r>
              <a:rPr lang="cs-CZ" sz="2400" dirty="0" smtClean="0"/>
              <a:t>Vhodné psát o jednom problému, nebo o jedné osobě (jedna dějová linie)</a:t>
            </a:r>
            <a:endParaRPr lang="cs-CZ" sz="2400" dirty="0"/>
          </a:p>
          <a:p>
            <a:r>
              <a:rPr lang="cs-CZ" sz="2400" dirty="0"/>
              <a:t>Většinou vyprávíme tak, jak jsme děj prožili – uvádíme události chronologicky za sebou</a:t>
            </a:r>
          </a:p>
          <a:p>
            <a:r>
              <a:rPr lang="cs-CZ" sz="2400" dirty="0"/>
              <a:t>Spojujeme je do souvislostí – proč se to stalo a k čemu to </a:t>
            </a:r>
            <a:r>
              <a:rPr lang="cs-CZ" sz="2400" dirty="0" smtClean="0"/>
              <a:t>vedlo</a:t>
            </a:r>
          </a:p>
          <a:p>
            <a:r>
              <a:rPr lang="cs-CZ" sz="2400" dirty="0" smtClean="0"/>
              <a:t>Objevují se i prvky popisu a charakteristiky</a:t>
            </a:r>
          </a:p>
          <a:p>
            <a:r>
              <a:rPr lang="cs-CZ" sz="2400" dirty="0" smtClean="0"/>
              <a:t>Událost buď skutečná nebo vymyšlená</a:t>
            </a:r>
            <a:endParaRPr lang="cs-CZ" sz="2800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42471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Kompozice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27584" y="1628801"/>
            <a:ext cx="7306971" cy="4752528"/>
          </a:xfrm>
        </p:spPr>
        <p:txBody>
          <a:bodyPr>
            <a:normAutofit/>
          </a:bodyPr>
          <a:lstStyle/>
          <a:p>
            <a:r>
              <a:rPr lang="cs-CZ" sz="2400" b="1" dirty="0" smtClean="0">
                <a:solidFill>
                  <a:schemeClr val="accent6">
                    <a:lumMod val="50000"/>
                  </a:schemeClr>
                </a:solidFill>
              </a:rPr>
              <a:t>Úvod:</a:t>
            </a:r>
            <a:r>
              <a:rPr lang="cs-CZ" sz="2400" dirty="0" smtClean="0"/>
              <a:t> seznamujeme s prostředím, s hlavními postavami</a:t>
            </a:r>
          </a:p>
          <a:p>
            <a:r>
              <a:rPr lang="cs-CZ" sz="2400" b="1" dirty="0" smtClean="0">
                <a:solidFill>
                  <a:schemeClr val="accent6">
                    <a:lumMod val="50000"/>
                  </a:schemeClr>
                </a:solidFill>
              </a:rPr>
              <a:t>Stať:</a:t>
            </a:r>
            <a:r>
              <a:rPr lang="cs-CZ" sz="2400" b="1" dirty="0" smtClean="0"/>
              <a:t> </a:t>
            </a:r>
          </a:p>
          <a:p>
            <a:pPr lvl="1"/>
            <a:r>
              <a:rPr lang="cs-CZ" sz="2000" dirty="0"/>
              <a:t>zápletka – objevuje se nějaký problém </a:t>
            </a:r>
          </a:p>
          <a:p>
            <a:pPr lvl="1"/>
            <a:r>
              <a:rPr lang="cs-CZ" sz="2000" dirty="0"/>
              <a:t>Vyvrcholení – různé způsoby řešení problému, jejich návrhy, střet osob a jejich jednání</a:t>
            </a:r>
          </a:p>
          <a:p>
            <a:pPr lvl="1"/>
            <a:r>
              <a:rPr lang="cs-CZ" sz="2000" dirty="0"/>
              <a:t>Rozuzlení – problém se vyřeší, osoby se zachovají určitým způsobem nebo zasáhne něco zvenčí</a:t>
            </a:r>
          </a:p>
          <a:p>
            <a:r>
              <a:rPr lang="cs-CZ" sz="2400" b="1" dirty="0" smtClean="0">
                <a:solidFill>
                  <a:schemeClr val="accent6">
                    <a:lumMod val="50000"/>
                  </a:schemeClr>
                </a:solidFill>
              </a:rPr>
              <a:t>Závěr:</a:t>
            </a:r>
            <a:r>
              <a:rPr lang="cs-CZ" sz="2400" dirty="0" smtClean="0"/>
              <a:t> ponaučení </a:t>
            </a:r>
          </a:p>
          <a:p>
            <a:pPr lvl="1"/>
            <a:r>
              <a:rPr lang="cs-CZ" sz="2000" dirty="0"/>
              <a:t>jak jsme se tímto příběhem </a:t>
            </a:r>
            <a:r>
              <a:rPr lang="cs-CZ" sz="2000" dirty="0" smtClean="0"/>
              <a:t>poučili</a:t>
            </a:r>
          </a:p>
          <a:p>
            <a:pPr lvl="1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17857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Jazyk vypravování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09443" y="1807361"/>
            <a:ext cx="7667013" cy="4573967"/>
          </a:xfrm>
        </p:spPr>
        <p:txBody>
          <a:bodyPr>
            <a:noAutofit/>
          </a:bodyPr>
          <a:lstStyle/>
          <a:p>
            <a:r>
              <a:rPr lang="cs-CZ" sz="2400" dirty="0" smtClean="0"/>
              <a:t>Využití sloves, která nesou dějové napětí (mohou být i citově zabarveny)</a:t>
            </a:r>
          </a:p>
          <a:p>
            <a:r>
              <a:rPr lang="cs-CZ" sz="2400" dirty="0" smtClean="0"/>
              <a:t>Užití sloves ve tvaru činném (potkal jsem, lekl jsem se, ...)</a:t>
            </a:r>
          </a:p>
          <a:p>
            <a:r>
              <a:rPr lang="cs-CZ" sz="2400" dirty="0" smtClean="0"/>
              <a:t>Užití historického prézentu (= přítomný čas použitý pro vyprávění minulého děje)</a:t>
            </a:r>
          </a:p>
          <a:p>
            <a:r>
              <a:rPr lang="cs-CZ" sz="2400" dirty="0" smtClean="0"/>
              <a:t>Kratší, méně složité věty</a:t>
            </a:r>
          </a:p>
          <a:p>
            <a:r>
              <a:rPr lang="cs-CZ" sz="2400" dirty="0" smtClean="0"/>
              <a:t>Užití přímé řeči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48032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ÚKOLY - DISKUZE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09443" y="1556793"/>
            <a:ext cx="7125112" cy="3888432"/>
          </a:xfrm>
        </p:spPr>
        <p:txBody>
          <a:bodyPr/>
          <a:lstStyle/>
          <a:p>
            <a:r>
              <a:rPr lang="cs-CZ" dirty="0" smtClean="0"/>
              <a:t>1) Vzpomeň si na nějaký osobní zážitek a krátce ho svým spolužákům převyprávěj. Snaž se dodržet rozložení úvod- stať- závěr.</a:t>
            </a:r>
          </a:p>
          <a:p>
            <a:r>
              <a:rPr lang="cs-CZ" dirty="0" smtClean="0"/>
              <a:t>2) Řekni spolužákům svůj oblíbený vtip – dá se k němu vytvořit osnova?</a:t>
            </a:r>
          </a:p>
          <a:p>
            <a:r>
              <a:rPr lang="cs-CZ" dirty="0" smtClean="0"/>
              <a:t>3) Každý vytvoří bodovou osnovu ke své oblíbené pohádce.</a:t>
            </a:r>
            <a:endParaRPr lang="cs-CZ" dirty="0"/>
          </a:p>
        </p:txBody>
      </p:sp>
      <p:sp>
        <p:nvSpPr>
          <p:cNvPr id="4" name="Slunce 3"/>
          <p:cNvSpPr/>
          <p:nvPr/>
        </p:nvSpPr>
        <p:spPr>
          <a:xfrm>
            <a:off x="2627784" y="4797152"/>
            <a:ext cx="2088232" cy="1656184"/>
          </a:xfrm>
          <a:prstGeom prst="sun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4350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Žánr vypravování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09442" y="1807361"/>
            <a:ext cx="7811029" cy="4861999"/>
          </a:xfrm>
        </p:spPr>
        <p:txBody>
          <a:bodyPr>
            <a:normAutofit/>
          </a:bodyPr>
          <a:lstStyle/>
          <a:p>
            <a:r>
              <a:rPr lang="cs-CZ" sz="2400" b="1" dirty="0" smtClean="0"/>
              <a:t>Vypravování může být jakýmkoli žánrem:</a:t>
            </a:r>
          </a:p>
          <a:p>
            <a:pPr lvl="1"/>
            <a:r>
              <a:rPr lang="cs-CZ" sz="2400" dirty="0" smtClean="0"/>
              <a:t>Pohádka</a:t>
            </a:r>
          </a:p>
          <a:p>
            <a:pPr lvl="1"/>
            <a:r>
              <a:rPr lang="cs-CZ" sz="2400" dirty="0" smtClean="0"/>
              <a:t>Pověst</a:t>
            </a:r>
          </a:p>
          <a:p>
            <a:pPr lvl="1"/>
            <a:r>
              <a:rPr lang="cs-CZ" sz="2400" dirty="0" smtClean="0"/>
              <a:t>Povídka</a:t>
            </a:r>
          </a:p>
          <a:p>
            <a:pPr lvl="1"/>
            <a:r>
              <a:rPr lang="cs-CZ" sz="2400" dirty="0" smtClean="0"/>
              <a:t>Novela</a:t>
            </a:r>
          </a:p>
          <a:p>
            <a:pPr lvl="1"/>
            <a:r>
              <a:rPr lang="cs-CZ" sz="2400" dirty="0" smtClean="0"/>
              <a:t>Horor</a:t>
            </a:r>
          </a:p>
          <a:p>
            <a:pPr lvl="1"/>
            <a:r>
              <a:rPr lang="cs-CZ" sz="2400" dirty="0" smtClean="0"/>
              <a:t>Sci-fi</a:t>
            </a:r>
          </a:p>
          <a:p>
            <a:pPr lvl="1"/>
            <a:r>
              <a:rPr lang="cs-CZ" sz="2400" dirty="0" smtClean="0"/>
              <a:t>… a další</a:t>
            </a:r>
          </a:p>
          <a:p>
            <a:pPr lvl="1"/>
            <a:endParaRPr lang="cs-CZ" sz="1800" dirty="0"/>
          </a:p>
        </p:txBody>
      </p:sp>
    </p:spTree>
    <p:extLst>
      <p:ext uri="{BB962C8B-B14F-4D97-AF65-F5344CB8AC3E}">
        <p14:creationId xmlns:p14="http://schemas.microsoft.com/office/powerpoint/2010/main" val="1972249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Závěrečné informace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43607" y="1484784"/>
            <a:ext cx="7200801" cy="4680519"/>
          </a:xfrm>
        </p:spPr>
        <p:txBody>
          <a:bodyPr>
            <a:normAutofit/>
          </a:bodyPr>
          <a:lstStyle/>
          <a:p>
            <a:r>
              <a:rPr lang="cs-CZ" dirty="0"/>
              <a:t>Materiál je určen pro bezplatné používání pro potřeby výuky a vzdělávání na všech typech škol a školských zařízeních. Jakékoliv další využití podléhá autorskému zákonu.</a:t>
            </a:r>
          </a:p>
          <a:p>
            <a:endParaRPr lang="cs-CZ" dirty="0"/>
          </a:p>
          <a:p>
            <a:r>
              <a:rPr lang="cs-CZ" dirty="0"/>
              <a:t>Zdroj</a:t>
            </a:r>
            <a:r>
              <a:rPr lang="cs-CZ" dirty="0" smtClean="0"/>
              <a:t>: HLAVSA</a:t>
            </a:r>
            <a:r>
              <a:rPr lang="cs-CZ" dirty="0"/>
              <a:t>, Zdeněk. </a:t>
            </a:r>
            <a:r>
              <a:rPr lang="cs-CZ" i="1" dirty="0"/>
              <a:t>Český jazyk pro střední odborné školy a studijní obory středních odborných učilišť všech typů</a:t>
            </a:r>
            <a:r>
              <a:rPr lang="cs-CZ" dirty="0"/>
              <a:t>. 2. </a:t>
            </a:r>
            <a:r>
              <a:rPr lang="cs-CZ" dirty="0" err="1"/>
              <a:t>přeprac</a:t>
            </a:r>
            <a:r>
              <a:rPr lang="cs-CZ" dirty="0"/>
              <a:t>. vyd., v SPN 1. Praha: SPN - pedagogické nakladatelství, 1996, 278 s. ISBN 80-859-3730-1. </a:t>
            </a:r>
          </a:p>
          <a:p>
            <a:r>
              <a:rPr lang="cs-CZ" dirty="0"/>
              <a:t>Ostatní objekty a text je vlastní originální tvorbou autora nebo jsou součástí softwaru Microsoft ® Office.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64578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TC102455596[[fn=Jaro]]</Template>
  <TotalTime>1217</TotalTime>
  <Words>333</Words>
  <Application>Microsoft Office PowerPoint</Application>
  <PresentationFormat>Předvádění na obrazovce (4:3)</PresentationFormat>
  <Paragraphs>41</Paragraphs>
  <Slides>7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8" baseType="lpstr">
      <vt:lpstr>Spring</vt:lpstr>
      <vt:lpstr>Vypravování</vt:lpstr>
      <vt:lpstr>Obecně o vypravování </vt:lpstr>
      <vt:lpstr>Kompozice</vt:lpstr>
      <vt:lpstr>Jazyk vypravování</vt:lpstr>
      <vt:lpstr>ÚKOLY - DISKUZE</vt:lpstr>
      <vt:lpstr>Žánr vypravování</vt:lpstr>
      <vt:lpstr>Závěrečné informace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Vypravování</dc:title>
  <dc:creator>uzivatel</dc:creator>
  <cp:lastModifiedBy>uzivatel</cp:lastModifiedBy>
  <cp:revision>13</cp:revision>
  <dcterms:created xsi:type="dcterms:W3CDTF">2012-07-10T15:53:37Z</dcterms:created>
  <dcterms:modified xsi:type="dcterms:W3CDTF">2013-01-06T20:37:41Z</dcterms:modified>
</cp:coreProperties>
</file>