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39" d="100"/>
          <a:sy n="39" d="100"/>
        </p:scale>
        <p:origin x="66" y="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Velikonoční nádivka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Nikol Adamová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0631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/>
              <a:t>Suroviny: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i="1" dirty="0"/>
              <a:t>7 včerejších rohlíků, nakrájených na kostičky</a:t>
            </a:r>
            <a:endParaRPr lang="cs-CZ" dirty="0"/>
          </a:p>
          <a:p>
            <a:r>
              <a:rPr lang="cs-CZ" i="1" dirty="0"/>
              <a:t>200 ml mléka</a:t>
            </a:r>
            <a:endParaRPr lang="cs-CZ" dirty="0"/>
          </a:p>
          <a:p>
            <a:r>
              <a:rPr lang="cs-CZ" i="1" dirty="0"/>
              <a:t>6 vajec, žloutky a bílky zvlášť</a:t>
            </a:r>
            <a:endParaRPr lang="cs-CZ" dirty="0"/>
          </a:p>
          <a:p>
            <a:r>
              <a:rPr lang="cs-CZ" i="1" dirty="0"/>
              <a:t>400 g vařeného uzeného masa, nakrájeného na kostičky</a:t>
            </a:r>
            <a:endParaRPr lang="cs-CZ" dirty="0"/>
          </a:p>
          <a:p>
            <a:r>
              <a:rPr lang="cs-CZ" i="1" dirty="0"/>
              <a:t>30 g rozpuštěného másla + trochu na vymazání formy</a:t>
            </a:r>
            <a:endParaRPr lang="cs-CZ" dirty="0"/>
          </a:p>
          <a:p>
            <a:r>
              <a:rPr lang="cs-CZ" i="1" dirty="0"/>
              <a:t>2 hrsti nasekaných kopřiv</a:t>
            </a:r>
            <a:endParaRPr lang="cs-CZ" dirty="0"/>
          </a:p>
          <a:p>
            <a:r>
              <a:rPr lang="cs-CZ" i="1" dirty="0"/>
              <a:t>1 lžíce nasekané pažitky</a:t>
            </a:r>
            <a:endParaRPr lang="cs-CZ" dirty="0"/>
          </a:p>
          <a:p>
            <a:r>
              <a:rPr lang="cs-CZ" i="1" dirty="0"/>
              <a:t>1 lžíce nasekané petrželky + na ozdobu</a:t>
            </a:r>
            <a:endParaRPr lang="cs-CZ" dirty="0"/>
          </a:p>
          <a:p>
            <a:r>
              <a:rPr lang="cs-CZ" i="1" dirty="0"/>
              <a:t>½ lžičky prášku do pečiva</a:t>
            </a:r>
            <a:endParaRPr lang="cs-CZ" dirty="0"/>
          </a:p>
          <a:p>
            <a:r>
              <a:rPr lang="cs-CZ" i="1" dirty="0"/>
              <a:t>sůl, pepř, muškátový oříšek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8886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/>
              <a:t>Technologický postup: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Do větší mísy nasypu rohlíky, zaliju je mlékem a nechám je nasáknout. Pak je zlehka vymačkám, zbylé mléko vyliju, a rohlíky pečlivě promíchám s prošlehanými žloutky, uzeným masem, rozpuštěným máslem, kopřivami, pažitkou, petrželkou a práškem do pečiva. Směs ochutím solí, pepřem a muškátovým oříškem.</a:t>
            </a:r>
            <a:endParaRPr lang="cs-CZ" dirty="0"/>
          </a:p>
          <a:p>
            <a:r>
              <a:rPr lang="cs-CZ" i="1" dirty="0"/>
              <a:t>Troubu předehřeju na 200 °C. </a:t>
            </a:r>
            <a:r>
              <a:rPr lang="cs-CZ" i="1" dirty="0" err="1"/>
              <a:t>Pekáček</a:t>
            </a:r>
            <a:r>
              <a:rPr lang="cs-CZ" i="1" dirty="0"/>
              <a:t> nebo zapékací mísu vymažu máslem. Z bílků ušlehám tuhý sníh a opatrně ho přimíchám do směsi. Směs naliju do </a:t>
            </a:r>
            <a:r>
              <a:rPr lang="cs-CZ" i="1" dirty="0" err="1"/>
              <a:t>pekáčku</a:t>
            </a:r>
            <a:r>
              <a:rPr lang="cs-CZ" i="1" dirty="0"/>
              <a:t> a peču asi půl hodiny dozlatova. Nádivku podávám posypanou pažitkou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3178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074" y="586945"/>
            <a:ext cx="3907884" cy="3064476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1289" y="247135"/>
            <a:ext cx="2698853" cy="3744097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718" y="3991232"/>
            <a:ext cx="3979905" cy="2826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173502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</TotalTime>
  <Words>167</Words>
  <Application>Microsoft Office PowerPoint</Application>
  <PresentationFormat>Širokoúhlá obrazovka</PresentationFormat>
  <Paragraphs>16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Fazeta</vt:lpstr>
      <vt:lpstr>Velikonoční nádivka</vt:lpstr>
      <vt:lpstr>Suroviny: </vt:lpstr>
      <vt:lpstr>Technologický postup: 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Velikonoční nádivka</dc:title>
  <dc:creator>Petra Dzuriková</dc:creator>
  <cp:lastModifiedBy>Petra Dzuriková</cp:lastModifiedBy>
  <cp:revision>1</cp:revision>
  <dcterms:created xsi:type="dcterms:W3CDTF">2021-03-22T10:54:58Z</dcterms:created>
  <dcterms:modified xsi:type="dcterms:W3CDTF">2021-03-22T10:58:49Z</dcterms:modified>
</cp:coreProperties>
</file>