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4CEF2-528F-4201-B70B-FAC7D1C7FAE8}" v="9" dt="2021-03-27T17:57:17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0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" userId="c060830371a959ed" providerId="LiveId" clId="{1E44CEF2-528F-4201-B70B-FAC7D1C7FAE8}"/>
    <pc:docChg chg="undo custSel addSld delSld modSld">
      <pc:chgData name="Petra" userId="c060830371a959ed" providerId="LiveId" clId="{1E44CEF2-528F-4201-B70B-FAC7D1C7FAE8}" dt="2021-03-27T17:57:40.925" v="48" actId="14100"/>
      <pc:docMkLst>
        <pc:docMk/>
      </pc:docMkLst>
      <pc:sldChg chg="delSp mod">
        <pc:chgData name="Petra" userId="c060830371a959ed" providerId="LiveId" clId="{1E44CEF2-528F-4201-B70B-FAC7D1C7FAE8}" dt="2021-03-27T17:49:42.876" v="0" actId="21"/>
        <pc:sldMkLst>
          <pc:docMk/>
          <pc:sldMk cId="182508154" sldId="256"/>
        </pc:sldMkLst>
        <pc:spChg chg="del">
          <ac:chgData name="Petra" userId="c060830371a959ed" providerId="LiveId" clId="{1E44CEF2-528F-4201-B70B-FAC7D1C7FAE8}" dt="2021-03-27T17:49:42.876" v="0" actId="21"/>
          <ac:spMkLst>
            <pc:docMk/>
            <pc:sldMk cId="182508154" sldId="256"/>
            <ac:spMk id="3" creationId="{CBD17D4C-2A0C-4C85-964B-5456722AE39E}"/>
          </ac:spMkLst>
        </pc:spChg>
      </pc:sldChg>
      <pc:sldChg chg="addSp delSp modSp mod">
        <pc:chgData name="Petra" userId="c060830371a959ed" providerId="LiveId" clId="{1E44CEF2-528F-4201-B70B-FAC7D1C7FAE8}" dt="2021-03-27T17:56:18.669" v="40" actId="1076"/>
        <pc:sldMkLst>
          <pc:docMk/>
          <pc:sldMk cId="106821553" sldId="261"/>
        </pc:sldMkLst>
        <pc:picChg chg="add del mod">
          <ac:chgData name="Petra" userId="c060830371a959ed" providerId="LiveId" clId="{1E44CEF2-528F-4201-B70B-FAC7D1C7FAE8}" dt="2021-03-27T17:53:40.621" v="16"/>
          <ac:picMkLst>
            <pc:docMk/>
            <pc:sldMk cId="106821553" sldId="261"/>
            <ac:picMk id="3" creationId="{A25D88BA-C39F-44BC-B25C-D491814DE5E0}"/>
          </ac:picMkLst>
        </pc:picChg>
        <pc:picChg chg="add del mod">
          <ac:chgData name="Petra" userId="c060830371a959ed" providerId="LiveId" clId="{1E44CEF2-528F-4201-B70B-FAC7D1C7FAE8}" dt="2021-03-27T17:53:39.244" v="14"/>
          <ac:picMkLst>
            <pc:docMk/>
            <pc:sldMk cId="106821553" sldId="261"/>
            <ac:picMk id="5" creationId="{85F5F0A0-582A-4FE1-B394-692A0A57D94D}"/>
          </ac:picMkLst>
        </pc:picChg>
        <pc:picChg chg="add mod">
          <ac:chgData name="Petra" userId="c060830371a959ed" providerId="LiveId" clId="{1E44CEF2-528F-4201-B70B-FAC7D1C7FAE8}" dt="2021-03-27T17:55:06.216" v="32" actId="1076"/>
          <ac:picMkLst>
            <pc:docMk/>
            <pc:sldMk cId="106821553" sldId="261"/>
            <ac:picMk id="7" creationId="{3E2DAB42-6382-4BAC-8D2D-9A74A1565DF9}"/>
          </ac:picMkLst>
        </pc:picChg>
        <pc:picChg chg="add mod">
          <ac:chgData name="Petra" userId="c060830371a959ed" providerId="LiveId" clId="{1E44CEF2-528F-4201-B70B-FAC7D1C7FAE8}" dt="2021-03-27T17:56:18.669" v="40" actId="1076"/>
          <ac:picMkLst>
            <pc:docMk/>
            <pc:sldMk cId="106821553" sldId="261"/>
            <ac:picMk id="9" creationId="{38848568-6578-45CC-8DE6-C394DCA3FE64}"/>
          </ac:picMkLst>
        </pc:picChg>
      </pc:sldChg>
      <pc:sldChg chg="addSp modSp new mod">
        <pc:chgData name="Petra" userId="c060830371a959ed" providerId="LiveId" clId="{1E44CEF2-528F-4201-B70B-FAC7D1C7FAE8}" dt="2021-03-27T17:57:40.925" v="48" actId="14100"/>
        <pc:sldMkLst>
          <pc:docMk/>
          <pc:sldMk cId="291802918" sldId="262"/>
        </pc:sldMkLst>
        <pc:picChg chg="add mod">
          <ac:chgData name="Petra" userId="c060830371a959ed" providerId="LiveId" clId="{1E44CEF2-528F-4201-B70B-FAC7D1C7FAE8}" dt="2021-03-27T17:57:40.925" v="48" actId="14100"/>
          <ac:picMkLst>
            <pc:docMk/>
            <pc:sldMk cId="291802918" sldId="262"/>
            <ac:picMk id="3" creationId="{405FD197-3105-495B-B60A-0BBBC5FE82F4}"/>
          </ac:picMkLst>
        </pc:picChg>
      </pc:sldChg>
      <pc:sldChg chg="addSp delSp modSp new del mod">
        <pc:chgData name="Petra" userId="c060830371a959ed" providerId="LiveId" clId="{1E44CEF2-528F-4201-B70B-FAC7D1C7FAE8}" dt="2021-03-27T17:53:38.429" v="12" actId="680"/>
        <pc:sldMkLst>
          <pc:docMk/>
          <pc:sldMk cId="2653029351" sldId="262"/>
        </pc:sldMkLst>
        <pc:picChg chg="add del mod">
          <ac:chgData name="Petra" userId="c060830371a959ed" providerId="LiveId" clId="{1E44CEF2-528F-4201-B70B-FAC7D1C7FAE8}" dt="2021-03-27T17:53:37.925" v="11"/>
          <ac:picMkLst>
            <pc:docMk/>
            <pc:sldMk cId="2653029351" sldId="262"/>
            <ac:picMk id="3" creationId="{C71856E1-B2AA-4831-8E6E-CED631EBB0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692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6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43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94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67266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0005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266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0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36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7834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65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19D5FF1-6AE6-4058-8321-CAD281D5E036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E544D3-AA5F-4627-9840-AE29689EA07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17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1D958-8452-4886-9CC2-488DB3B74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Velikonoční beránek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0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DA099BE-71F5-40CF-A8B6-4FC1850DE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1"/>
          <a:stretch/>
        </p:blipFill>
        <p:spPr>
          <a:xfrm rot="5400000">
            <a:off x="-1416619" y="1416619"/>
            <a:ext cx="6858000" cy="40247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C755029-B1F0-48F7-9295-A3D3E92F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cs-CZ" dirty="0"/>
              <a:t>Suroviny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01A7FD-6146-4830-A97C-7B31635BB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dirty="0"/>
              <a:t>3 	žloutky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90 g 	tuku máslo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170 g pol. mouky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170 g	cukru moučka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1 dcl 	mléka (může být šlehačka)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½ 	prášku do pečiva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½ 	nastrouhané citronové kůry (pomerančová)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Na doplnění mohou být např.: oříšky, rozinky a jiné</a:t>
            </a:r>
          </a:p>
        </p:txBody>
      </p:sp>
    </p:spTree>
    <p:extLst>
      <p:ext uri="{BB962C8B-B14F-4D97-AF65-F5344CB8AC3E}">
        <p14:creationId xmlns:p14="http://schemas.microsoft.com/office/powerpoint/2010/main" val="280233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18BE1-0CAF-4FC8-90A1-7EE36FB9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cs-CZ" sz="4000"/>
              <a:t>Postup</a:t>
            </a:r>
            <a:br>
              <a:rPr lang="cs-CZ" sz="4000"/>
            </a:b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5E09E-4716-4C55-97FB-7DEB20493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2367092"/>
            <a:ext cx="7859565" cy="3424107"/>
          </a:xfrm>
        </p:spPr>
        <p:txBody>
          <a:bodyPr>
            <a:normAutofit/>
          </a:bodyPr>
          <a:lstStyle/>
          <a:p>
            <a:r>
              <a:rPr lang="cs-CZ" sz="1800"/>
              <a:t>Žloutky oddělíme, přidáme moučkový cukr a vanilkový cukr a utřeme do pěny, potom zašleháme rozpuštěné máslo. Do směsi přidáme postupně ostatní ingredience a na konec zlehka vmícháme ušlehaný sníh. Potom těsto vlijeme do vymazané a moukou vysypané formy a upečeme ve středně vyhřáté troubě. Potom necháme chvilku vychladnout a vyklopíme. Zcela chladného beránka pocukrujeme, uděláme očka a dozdobíme mašličkou.</a:t>
            </a:r>
          </a:p>
        </p:txBody>
      </p:sp>
    </p:spTree>
    <p:extLst>
      <p:ext uri="{BB962C8B-B14F-4D97-AF65-F5344CB8AC3E}">
        <p14:creationId xmlns:p14="http://schemas.microsoft.com/office/powerpoint/2010/main" val="384972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jídlo, přepážka, snídaně&#10;&#10;Popis byl vytvořen automaticky">
            <a:extLst>
              <a:ext uri="{FF2B5EF4-FFF2-40B4-BE49-F238E27FC236}">
                <a16:creationId xmlns:a16="http://schemas.microsoft.com/office/drawing/2014/main" id="{F3A51653-903F-4D3A-BA2E-D9C2956E5A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14" y="523242"/>
            <a:ext cx="3267075" cy="2586355"/>
          </a:xfrm>
          <a:prstGeom prst="rect">
            <a:avLst/>
          </a:prstGeom>
        </p:spPr>
      </p:pic>
      <p:pic>
        <p:nvPicPr>
          <p:cNvPr id="5" name="Obrázek 4" descr="Obsah obrázku jídlo, hrníček, talíř, mísa&#10;&#10;Popis byl vytvořen automaticky">
            <a:extLst>
              <a:ext uri="{FF2B5EF4-FFF2-40B4-BE49-F238E27FC236}">
                <a16:creationId xmlns:a16="http://schemas.microsoft.com/office/drawing/2014/main" id="{8570C092-96F8-4462-9D3D-43A9ED8ECD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80" y="1519553"/>
            <a:ext cx="2947035" cy="2011681"/>
          </a:xfrm>
          <a:prstGeom prst="rect">
            <a:avLst/>
          </a:prstGeom>
        </p:spPr>
      </p:pic>
      <p:pic>
        <p:nvPicPr>
          <p:cNvPr id="7" name="Obrázek 6" descr="Obsah obrázku jídlo, vejce, polévka, volské oko&#10;&#10;Popis byl vytvořen automaticky">
            <a:extLst>
              <a:ext uri="{FF2B5EF4-FFF2-40B4-BE49-F238E27FC236}">
                <a16:creationId xmlns:a16="http://schemas.microsoft.com/office/drawing/2014/main" id="{3909FA12-E73D-4C74-A9A1-0EA22AA06B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8292" y="759653"/>
            <a:ext cx="2484121" cy="2011299"/>
          </a:xfrm>
          <a:prstGeom prst="rect">
            <a:avLst/>
          </a:prstGeom>
        </p:spPr>
      </p:pic>
      <p:pic>
        <p:nvPicPr>
          <p:cNvPr id="9" name="Obrázek 8" descr="Obsah obrázku jídlo, pánev, máslo&#10;&#10;Popis byl vytvořen automaticky">
            <a:extLst>
              <a:ext uri="{FF2B5EF4-FFF2-40B4-BE49-F238E27FC236}">
                <a16:creationId xmlns:a16="http://schemas.microsoft.com/office/drawing/2014/main" id="{64C35E3A-2F48-4AB5-83A8-4178F83551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3808" y="1544006"/>
            <a:ext cx="2290446" cy="2175510"/>
          </a:xfrm>
          <a:prstGeom prst="rect">
            <a:avLst/>
          </a:prstGeom>
        </p:spPr>
      </p:pic>
      <p:pic>
        <p:nvPicPr>
          <p:cNvPr id="11" name="Obrázek 10" descr="Obsah obrázku hrníček, káva, jídlo, snězeno&#10;&#10;Popis byl vytvořen automaticky">
            <a:extLst>
              <a:ext uri="{FF2B5EF4-FFF2-40B4-BE49-F238E27FC236}">
                <a16:creationId xmlns:a16="http://schemas.microsoft.com/office/drawing/2014/main" id="{490DA87E-28FA-4998-A156-D57F76C064D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060" y="3970121"/>
            <a:ext cx="2843782" cy="2489216"/>
          </a:xfrm>
          <a:prstGeom prst="rect">
            <a:avLst/>
          </a:prstGeom>
        </p:spPr>
      </p:pic>
      <p:pic>
        <p:nvPicPr>
          <p:cNvPr id="13" name="Obrázek 12" descr="Obsah obrázku jídlo, dezert, mouka, pánev&#10;&#10;Popis byl vytvořen automaticky">
            <a:extLst>
              <a:ext uri="{FF2B5EF4-FFF2-40B4-BE49-F238E27FC236}">
                <a16:creationId xmlns:a16="http://schemas.microsoft.com/office/drawing/2014/main" id="{1CFEE520-A636-43AD-8AC3-438AF56CD3B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9568" y="4243847"/>
            <a:ext cx="2614388" cy="1941764"/>
          </a:xfrm>
          <a:prstGeom prst="rect">
            <a:avLst/>
          </a:prstGeom>
        </p:spPr>
      </p:pic>
      <p:pic>
        <p:nvPicPr>
          <p:cNvPr id="15" name="Obrázek 14" descr="Obsah obrázku patro, interiér, boty&#10;&#10;Popis byl vytvořen automaticky">
            <a:extLst>
              <a:ext uri="{FF2B5EF4-FFF2-40B4-BE49-F238E27FC236}">
                <a16:creationId xmlns:a16="http://schemas.microsoft.com/office/drawing/2014/main" id="{37F62958-557E-42B7-BC10-A353C8CED3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4089" y="4428886"/>
            <a:ext cx="2251856" cy="15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1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země, chléb&#10;&#10;Popis byl vytvořen automaticky">
            <a:extLst>
              <a:ext uri="{FF2B5EF4-FFF2-40B4-BE49-F238E27FC236}">
                <a16:creationId xmlns:a16="http://schemas.microsoft.com/office/drawing/2014/main" id="{3E2DAB42-6382-4BAC-8D2D-9A74A1565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65" y="648586"/>
            <a:ext cx="4945912" cy="3370521"/>
          </a:xfrm>
          <a:prstGeom prst="rect">
            <a:avLst/>
          </a:prstGeom>
        </p:spPr>
      </p:pic>
      <p:pic>
        <p:nvPicPr>
          <p:cNvPr id="9" name="Obrázek 8" descr="Obsah obrázku země&#10;&#10;Popis byl vytvořen automaticky">
            <a:extLst>
              <a:ext uri="{FF2B5EF4-FFF2-40B4-BE49-F238E27FC236}">
                <a16:creationId xmlns:a16="http://schemas.microsoft.com/office/drawing/2014/main" id="{38848568-6578-45CC-8DE6-C394DCA3FE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70" y="2519917"/>
            <a:ext cx="4632145" cy="33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5FD197-3105-495B-B60A-0BBBC5FE82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56" y="1068571"/>
            <a:ext cx="6771168" cy="47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291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36</TotalTime>
  <Words>72</Words>
  <Application>Microsoft Office PowerPoint</Application>
  <PresentationFormat>Širokoúhlá obrazovka</PresentationFormat>
  <Paragraphs>12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Velikonoční beránek</vt:lpstr>
      <vt:lpstr>Suroviny </vt:lpstr>
      <vt:lpstr>Postup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Velikonoční beránek</dc:title>
  <dc:creator>Petra</dc:creator>
  <cp:lastModifiedBy>Petra Dzuriková</cp:lastModifiedBy>
  <cp:revision>6</cp:revision>
  <dcterms:created xsi:type="dcterms:W3CDTF">2021-03-27T16:21:43Z</dcterms:created>
  <dcterms:modified xsi:type="dcterms:W3CDTF">2021-03-29T07:51:31Z</dcterms:modified>
</cp:coreProperties>
</file>