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19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21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79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44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70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03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15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31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57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50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65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BC7D5-CD7F-4265-A839-E0DADA9A6FB6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0CD5D6C-2C6F-465C-B380-2EBAC23F308B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4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b="1" dirty="0"/>
              <a:t>Velikonoční beránek z třeného těsta s mandlemi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63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Suroviny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fontAlgn="base"/>
            <a:r>
              <a:rPr lang="cs-CZ" dirty="0"/>
              <a:t>120 g másla</a:t>
            </a:r>
          </a:p>
          <a:p>
            <a:pPr lvl="0" fontAlgn="base"/>
            <a:r>
              <a:rPr lang="cs-CZ" dirty="0"/>
              <a:t>210 g cukru krupice (1 lžíci cukru můžete nahradit pravým vanilkovým cukrem s kousky vanilky)</a:t>
            </a:r>
          </a:p>
          <a:p>
            <a:pPr lvl="0" fontAlgn="base"/>
            <a:r>
              <a:rPr lang="cs-CZ" dirty="0"/>
              <a:t>špetka soli</a:t>
            </a:r>
          </a:p>
          <a:p>
            <a:pPr lvl="0" fontAlgn="base"/>
            <a:r>
              <a:rPr lang="cs-CZ" dirty="0"/>
              <a:t>3 vejce</a:t>
            </a:r>
          </a:p>
          <a:p>
            <a:pPr lvl="0" fontAlgn="base"/>
            <a:r>
              <a:rPr lang="cs-CZ" dirty="0"/>
              <a:t>180 g polohrubé mouky</a:t>
            </a:r>
          </a:p>
          <a:p>
            <a:pPr lvl="0" fontAlgn="base"/>
            <a:r>
              <a:rPr lang="cs-CZ" dirty="0"/>
              <a:t>75 g mletých mandlí</a:t>
            </a:r>
          </a:p>
          <a:p>
            <a:pPr lvl="0" fontAlgn="base"/>
            <a:r>
              <a:rPr lang="cs-CZ" dirty="0"/>
              <a:t>5 strouhnutí citronové kůry</a:t>
            </a:r>
          </a:p>
          <a:p>
            <a:pPr lvl="0" fontAlgn="base"/>
            <a:r>
              <a:rPr lang="cs-CZ" dirty="0"/>
              <a:t>90 ml mléka</a:t>
            </a:r>
          </a:p>
          <a:p>
            <a:pPr fontAlgn="base"/>
            <a:r>
              <a:rPr lang="cs-CZ" b="1" dirty="0"/>
              <a:t>Na vymazání:</a:t>
            </a:r>
            <a:endParaRPr lang="cs-CZ" dirty="0"/>
          </a:p>
          <a:p>
            <a:pPr lvl="0" fontAlgn="base"/>
            <a:r>
              <a:rPr lang="cs-CZ" dirty="0"/>
              <a:t>1 lžíce másla</a:t>
            </a:r>
          </a:p>
          <a:p>
            <a:pPr lvl="0" fontAlgn="base"/>
            <a:r>
              <a:rPr lang="cs-CZ" dirty="0"/>
              <a:t>2 lžíce hrubé mouky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14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Formu na beránka vymažeme tukem a vysypeme moukou.</a:t>
            </a:r>
          </a:p>
          <a:p>
            <a:r>
              <a:rPr lang="cs-CZ" dirty="0" smtClean="0"/>
              <a:t>Žloutky, cukr, špetku soli a máslo utřeme do pěny, potom přidáme mléko a smíchanou mouku s mandlemi, citronovou kůrou a zlehka vmícháme. Do směsi potom vmícháme z bílků ušlehaný sníh.</a:t>
            </a:r>
          </a:p>
          <a:p>
            <a:r>
              <a:rPr lang="cs-CZ" dirty="0" smtClean="0"/>
              <a:t>Připravené těsto dáme do formy na beránka, kterou máme připravenou.</a:t>
            </a:r>
          </a:p>
          <a:p>
            <a:r>
              <a:rPr lang="cs-CZ" dirty="0" smtClean="0"/>
              <a:t>Dáme do rozehřáté trouby a upečeme. </a:t>
            </a:r>
          </a:p>
          <a:p>
            <a:r>
              <a:rPr lang="cs-CZ" dirty="0" smtClean="0"/>
              <a:t>Potom vyklopíme , vychladlého pocukrujeme a dozdobíme mašlí.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76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09318" y="1458098"/>
            <a:ext cx="1494376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 descr="Beránek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319" y="1359244"/>
            <a:ext cx="5288692" cy="342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1959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</TotalTime>
  <Words>131</Words>
  <Application>Microsoft Office PowerPoint</Application>
  <PresentationFormat>Širokoúhlá obrazovka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Velikonoční beránek z třeného těsta s mandlemi </vt:lpstr>
      <vt:lpstr>Suroviny </vt:lpstr>
      <vt:lpstr>Postup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Velikonoční beránek z třeného těsta s mandlemi</dc:title>
  <dc:creator>Petra Dzuriková</dc:creator>
  <cp:lastModifiedBy>Petra Dzuriková</cp:lastModifiedBy>
  <cp:revision>2</cp:revision>
  <dcterms:created xsi:type="dcterms:W3CDTF">2021-03-29T07:44:55Z</dcterms:created>
  <dcterms:modified xsi:type="dcterms:W3CDTF">2021-03-29T07:48:04Z</dcterms:modified>
</cp:coreProperties>
</file>