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3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20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0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26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2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3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3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6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13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28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64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99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29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23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03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9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2953-6F87-4BB2-9D58-A21EBEF685CB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E27971-E025-47C0-ABBF-D43C413C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7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Kuřecí roláda s </a:t>
            </a:r>
            <a:r>
              <a:rPr lang="cs-CZ" sz="5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celerovo</a:t>
            </a:r>
            <a:r>
              <a:rPr lang="cs-CZ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meruňkovou náplní</a:t>
            </a:r>
            <a:endParaRPr lang="cs-CZ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Rýže hrášková</a:t>
            </a:r>
            <a:endParaRPr lang="cs-CZ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Kuřecí roláda s celerovou – meruňkovou  nádivkou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Strouhanka		30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Máslo			65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Sušené meruňky	40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Anglická slanina	6 plátků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Česnek			5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Tymián			snítka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Červená cibule		50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Vejce			2 ks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Celer			60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Muškátový oříšek	dle chuti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Sůl, pepř mletý		dle chuti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Citrónová kůra		dle chuti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Kuře 			1 ks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5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 kuřecí rolády s celerovou – meruňkovou náplní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 pánve dáme máslo a necháme ho rozpustit. Přidáme snítku tymiánu a na nudličky nakrájenou slaninu a chvíli opékáme.  K opečené slanině dále přidáme nesekaný česnek a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najemno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nakrájenou cibuli, celer nakrájený na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nudličky,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vše opékáme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doměkka a dozlatova, přidáme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strouhanku, do zchladlé směsi přidáme hrst sušených meruněk nahrubo nasekaných, zamícháme.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 úplně studené směsi dáme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nastrouhanou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kůru z 1 ks citrónu, špetku muškátového oříšku, vejce, podle chuti osolíme a okořeníme pepřem, dobře promícháme.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Nádivkou plníme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vykostěné kuře. Zavineme a zpevníme motouzem a upečeme do zlatova. Během pečení šťávou poléváme roládu.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" y="518852"/>
            <a:ext cx="4272742" cy="56983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4353" y="3190701"/>
            <a:ext cx="3484188" cy="32699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3166" y="762316"/>
            <a:ext cx="4075609" cy="30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" y="453043"/>
            <a:ext cx="4522124" cy="33915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453044"/>
            <a:ext cx="4353790" cy="28225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60" y="4104640"/>
            <a:ext cx="3668800" cy="27533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7288" y="3703668"/>
            <a:ext cx="3557616" cy="30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791" y="3151217"/>
            <a:ext cx="3458556" cy="26790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47" y="635924"/>
            <a:ext cx="3679305" cy="29403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52432"/>
            <a:ext cx="3440475" cy="2438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3879389"/>
            <a:ext cx="4043680" cy="28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Rýže </a:t>
            </a:r>
            <a:r>
              <a:rPr lang="cs-CZ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dušená s hráškem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Suroviny na 3 porce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Rýže 			240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Tuk			30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Voda pitná		360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Sůl			6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Hrášek 		96 g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Propláchnutou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spařenou rýži orestujeme na tuku, osolíme, zalijeme odměřenou dávkou vody, přivedeme k varu a dáme dusit do trouby. Udušenou rýži jemně pročechráme vidličkou. A lehce zamícháme prohřátý, scezený hrášek.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1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020" y="668480"/>
            <a:ext cx="3365499" cy="267877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8409" y="3241849"/>
            <a:ext cx="3962398" cy="28025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7355" y="1070960"/>
            <a:ext cx="3913449" cy="2946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8639" y="3210561"/>
            <a:ext cx="3962399" cy="28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Servis pokrmu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7711" y="1449515"/>
            <a:ext cx="5211951" cy="4351338"/>
          </a:xfrm>
        </p:spPr>
      </p:pic>
    </p:spTree>
    <p:extLst>
      <p:ext uri="{BB962C8B-B14F-4D97-AF65-F5344CB8AC3E}">
        <p14:creationId xmlns:p14="http://schemas.microsoft.com/office/powerpoint/2010/main" val="13660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91</Words>
  <Application>Microsoft Office PowerPoint</Application>
  <PresentationFormat>Širokoúhlá obrazovka</PresentationFormat>
  <Paragraphs>28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Stébla</vt:lpstr>
      <vt:lpstr>Kuřecí roláda s celerovo – meruňkovou náplní</vt:lpstr>
      <vt:lpstr>Kuřecí roláda s celerovou – meruňkovou  nádivkou </vt:lpstr>
      <vt:lpstr>Postup kuřecí rolády s celerovou – meruňkovou náplní</vt:lpstr>
      <vt:lpstr>Prezentace aplikace PowerPoint</vt:lpstr>
      <vt:lpstr>Prezentace aplikace PowerPoint</vt:lpstr>
      <vt:lpstr>Prezentace aplikace PowerPoint</vt:lpstr>
      <vt:lpstr>Rýže dušená s hráškem </vt:lpstr>
      <vt:lpstr>Prezentace aplikace PowerPoint</vt:lpstr>
      <vt:lpstr>Servis pokrmu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Kuřecí roláda s celerovo – meruňkovou náplní</dc:title>
  <dc:creator>Petra Dzuriková</dc:creator>
  <cp:lastModifiedBy>Petra Dzuriková</cp:lastModifiedBy>
  <cp:revision>7</cp:revision>
  <dcterms:created xsi:type="dcterms:W3CDTF">2021-03-26T08:17:20Z</dcterms:created>
  <dcterms:modified xsi:type="dcterms:W3CDTF">2021-03-26T09:27:49Z</dcterms:modified>
</cp:coreProperties>
</file>