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test_12.htm" TargetMode="External"/><Relationship Id="rId2" Type="http://schemas.openxmlformats.org/officeDocument/2006/relationships/slide" Target="../slides/slide6.xml"/><Relationship Id="rId1" Type="http://schemas.openxmlformats.org/officeDocument/2006/relationships/slide" Target="../slides/slide3.xml"/><Relationship Id="rId4" Type="http://schemas.openxmlformats.org/officeDocument/2006/relationships/slide" Target="../slides/slide11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test_12.htm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1724BC-207D-42AF-BE44-17E96509E77C}" type="doc">
      <dgm:prSet loTypeId="urn:microsoft.com/office/officeart/2005/8/layout/pyramid2" loCatId="pyramid" qsTypeId="urn:microsoft.com/office/officeart/2005/8/quickstyle/simple1" qsCatId="simple" csTypeId="urn:microsoft.com/office/officeart/2005/8/colors/accent6_1" csCatId="accent6" phldr="1"/>
      <dgm:spPr/>
    </dgm:pt>
    <dgm:pt modelId="{1BB33A37-D48D-41F4-853B-8CC5F2CCD6CA}">
      <dgm:prSet phldrT="[Text]"/>
      <dgm:spPr/>
      <dgm:t>
        <a:bodyPr/>
        <a:lstStyle/>
        <a:p>
          <a:r>
            <a:rPr lang="cs-CZ" dirty="0" smtClean="0">
              <a:hlinkClick xmlns:r="http://schemas.openxmlformats.org/officeDocument/2006/relationships" r:id="" action="ppaction://hlinkshowjump?jump=nextslide"/>
            </a:rPr>
            <a:t>Účel</a:t>
          </a:r>
          <a:endParaRPr lang="cs-CZ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4FAD1AA8-7E1E-48CE-826F-9219BBCE9E38}" type="parTrans" cxnId="{5FF33ED5-1154-484F-90D5-6DA9B6FD2B89}">
      <dgm:prSet/>
      <dgm:spPr/>
      <dgm:t>
        <a:bodyPr/>
        <a:lstStyle/>
        <a:p>
          <a:endParaRPr lang="cs-CZ"/>
        </a:p>
      </dgm:t>
    </dgm:pt>
    <dgm:pt modelId="{5014E55F-EFDD-401C-A70A-E39F93962563}" type="sibTrans" cxnId="{5FF33ED5-1154-484F-90D5-6DA9B6FD2B89}">
      <dgm:prSet/>
      <dgm:spPr/>
      <dgm:t>
        <a:bodyPr/>
        <a:lstStyle/>
        <a:p>
          <a:endParaRPr lang="cs-CZ"/>
        </a:p>
      </dgm:t>
    </dgm:pt>
    <dgm:pt modelId="{2A200EE8-55DE-495E-863E-1F037F513020}">
      <dgm:prSet phldrT="[Text]"/>
      <dgm:spPr/>
      <dgm:t>
        <a:bodyPr/>
        <a:lstStyle/>
        <a:p>
          <a:r>
            <a:rPr lang="cs-CZ" dirty="0" smtClean="0">
              <a:hlinkClick xmlns:r="http://schemas.openxmlformats.org/officeDocument/2006/relationships" r:id="rId2" action="ppaction://hlinksldjump"/>
            </a:rPr>
            <a:t>Popis</a:t>
          </a:r>
          <a:r>
            <a:rPr lang="cs-CZ" dirty="0" smtClean="0"/>
            <a:t>  </a:t>
          </a:r>
          <a:endParaRPr lang="cs-CZ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3076D781-7798-4B43-9D74-4815E3B96B50}" type="parTrans" cxnId="{E3525F18-078A-4EEA-A3BE-11B67D82D87F}">
      <dgm:prSet/>
      <dgm:spPr/>
      <dgm:t>
        <a:bodyPr/>
        <a:lstStyle/>
        <a:p>
          <a:endParaRPr lang="cs-CZ"/>
        </a:p>
      </dgm:t>
    </dgm:pt>
    <dgm:pt modelId="{BE2CF5F5-D3A0-4161-A158-86BFBC9529E9}" type="sibTrans" cxnId="{E3525F18-078A-4EEA-A3BE-11B67D82D87F}">
      <dgm:prSet/>
      <dgm:spPr/>
      <dgm:t>
        <a:bodyPr/>
        <a:lstStyle/>
        <a:p>
          <a:endParaRPr lang="cs-CZ"/>
        </a:p>
      </dgm:t>
    </dgm:pt>
    <dgm:pt modelId="{FE2EEB6F-C21E-4AFE-BBFA-3F93622D92E8}">
      <dgm:prSet phldrT="[Text]"/>
      <dgm:spPr/>
      <dgm:t>
        <a:bodyPr/>
        <a:lstStyle/>
        <a:p>
          <a:r>
            <a:rPr lang="cs-CZ" dirty="0" smtClean="0">
              <a:hlinkClick xmlns:r="http://schemas.openxmlformats.org/officeDocument/2006/relationships" r:id="rId3" action="ppaction://hlinkfile"/>
            </a:rPr>
            <a:t>Test </a:t>
          </a:r>
          <a:endParaRPr lang="cs-CZ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44EFF4DA-AB19-4A6D-AD21-25F2311C6C96}" type="parTrans" cxnId="{6F75621A-F1C8-4B13-994C-AAF3DF4D7613}">
      <dgm:prSet/>
      <dgm:spPr/>
      <dgm:t>
        <a:bodyPr/>
        <a:lstStyle/>
        <a:p>
          <a:endParaRPr lang="cs-CZ"/>
        </a:p>
      </dgm:t>
    </dgm:pt>
    <dgm:pt modelId="{97FAB1C4-41CF-43CA-9D2A-83D2FBE18CF7}" type="sibTrans" cxnId="{6F75621A-F1C8-4B13-994C-AAF3DF4D7613}">
      <dgm:prSet/>
      <dgm:spPr/>
      <dgm:t>
        <a:bodyPr/>
        <a:lstStyle/>
        <a:p>
          <a:endParaRPr lang="cs-CZ"/>
        </a:p>
      </dgm:t>
    </dgm:pt>
    <dgm:pt modelId="{12FEED9C-FAF0-4C1E-BE8C-7E653A0C7429}">
      <dgm:prSet/>
      <dgm:spPr/>
      <dgm:t>
        <a:bodyPr/>
        <a:lstStyle/>
        <a:p>
          <a:r>
            <a:rPr lang="cs-CZ" dirty="0" smtClean="0">
              <a:hlinkClick xmlns:r="http://schemas.openxmlformats.org/officeDocument/2006/relationships" r:id="" action="ppaction://hlinkshowjump?jump=lastslide"/>
            </a:rPr>
            <a:t>Závěrečné informace</a:t>
          </a:r>
          <a:endParaRPr lang="cs-CZ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A2CDA66F-4F47-4F4C-9352-AD503A82D6E0}" type="parTrans" cxnId="{40F35AC6-DA98-455C-8FDD-140AB07E8860}">
      <dgm:prSet/>
      <dgm:spPr/>
      <dgm:t>
        <a:bodyPr/>
        <a:lstStyle/>
        <a:p>
          <a:endParaRPr lang="cs-CZ"/>
        </a:p>
      </dgm:t>
    </dgm:pt>
    <dgm:pt modelId="{22B80F14-A913-4B62-8236-26DC3B144C69}" type="sibTrans" cxnId="{40F35AC6-DA98-455C-8FDD-140AB07E8860}">
      <dgm:prSet/>
      <dgm:spPr/>
      <dgm:t>
        <a:bodyPr/>
        <a:lstStyle/>
        <a:p>
          <a:endParaRPr lang="cs-CZ"/>
        </a:p>
      </dgm:t>
    </dgm:pt>
    <dgm:pt modelId="{F0F763DD-E303-48A2-8E4D-E7760C83968E}">
      <dgm:prSet/>
      <dgm:spPr/>
      <dgm:t>
        <a:bodyPr/>
        <a:lstStyle/>
        <a:p>
          <a:r>
            <a:rPr lang="cs-CZ" dirty="0" smtClean="0">
              <a:hlinkClick xmlns:r="http://schemas.openxmlformats.org/officeDocument/2006/relationships" r:id="" action="ppaction://hlinkshowjump?jump=endshow"/>
            </a:rPr>
            <a:t>Konec</a:t>
          </a:r>
          <a:r>
            <a:rPr lang="cs-CZ" dirty="0" smtClean="0"/>
            <a:t> </a:t>
          </a:r>
          <a:endParaRPr lang="cs-CZ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hlinkshowjump?jump=endshow"/>
          </dgm14:cNvPr>
        </a:ext>
      </dgm:extLst>
    </dgm:pt>
    <dgm:pt modelId="{A9A9370E-B14E-4390-8D5D-B4B212127B03}" type="parTrans" cxnId="{FF799E56-94E4-4DED-B6EF-AE6E432B5A3E}">
      <dgm:prSet/>
      <dgm:spPr/>
      <dgm:t>
        <a:bodyPr/>
        <a:lstStyle/>
        <a:p>
          <a:endParaRPr lang="cs-CZ"/>
        </a:p>
      </dgm:t>
    </dgm:pt>
    <dgm:pt modelId="{A9F854E0-AB27-4C85-B946-3DDEFBAECCD4}" type="sibTrans" cxnId="{FF799E56-94E4-4DED-B6EF-AE6E432B5A3E}">
      <dgm:prSet/>
      <dgm:spPr/>
      <dgm:t>
        <a:bodyPr/>
        <a:lstStyle/>
        <a:p>
          <a:endParaRPr lang="cs-CZ"/>
        </a:p>
      </dgm:t>
    </dgm:pt>
    <dgm:pt modelId="{70498CAB-DCFC-4F83-9C26-D0127E82EF0B}" type="pres">
      <dgm:prSet presAssocID="{B61724BC-207D-42AF-BE44-17E96509E77C}" presName="compositeShape" presStyleCnt="0">
        <dgm:presLayoutVars>
          <dgm:dir/>
          <dgm:resizeHandles/>
        </dgm:presLayoutVars>
      </dgm:prSet>
      <dgm:spPr/>
    </dgm:pt>
    <dgm:pt modelId="{AA227744-868C-4986-86C9-1037BC7FD565}" type="pres">
      <dgm:prSet presAssocID="{B61724BC-207D-42AF-BE44-17E96509E77C}" presName="pyramid" presStyleLbl="node1" presStyleIdx="0" presStyleCnt="1" custLinFactNeighborX="-971" custLinFactNeighborY="-330"/>
      <dgm:spPr/>
    </dgm:pt>
    <dgm:pt modelId="{20796D59-DE04-4621-9526-F82C97FF8510}" type="pres">
      <dgm:prSet presAssocID="{B61724BC-207D-42AF-BE44-17E96509E77C}" presName="theList" presStyleCnt="0"/>
      <dgm:spPr/>
    </dgm:pt>
    <dgm:pt modelId="{CCE9FD92-D95B-4ECE-ADA5-47B2C4D6A48B}" type="pres">
      <dgm:prSet presAssocID="{1BB33A37-D48D-41F4-853B-8CC5F2CCD6CA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D84C0F8-AC20-4009-956A-25AF4ED5047E}" type="pres">
      <dgm:prSet presAssocID="{1BB33A37-D48D-41F4-853B-8CC5F2CCD6CA}" presName="aSpace" presStyleCnt="0"/>
      <dgm:spPr/>
    </dgm:pt>
    <dgm:pt modelId="{EEEBDA24-F8BA-403D-B12C-9803B1D7EA1C}" type="pres">
      <dgm:prSet presAssocID="{2A200EE8-55DE-495E-863E-1F037F513020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A1E09BB-8C74-4B9C-8EFD-E8979C15B5CA}" type="pres">
      <dgm:prSet presAssocID="{2A200EE8-55DE-495E-863E-1F037F513020}" presName="aSpace" presStyleCnt="0"/>
      <dgm:spPr/>
    </dgm:pt>
    <dgm:pt modelId="{561CB4F9-7F4D-4106-87A9-CAD1ABA3EC4D}" type="pres">
      <dgm:prSet presAssocID="{FE2EEB6F-C21E-4AFE-BBFA-3F93622D92E8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B0B0211-FDD8-442F-853F-81A9E4AB1959}" type="pres">
      <dgm:prSet presAssocID="{FE2EEB6F-C21E-4AFE-BBFA-3F93622D92E8}" presName="aSpace" presStyleCnt="0"/>
      <dgm:spPr/>
    </dgm:pt>
    <dgm:pt modelId="{1763F8CB-2D91-4F21-B8FC-CDADBB2E6DB2}" type="pres">
      <dgm:prSet presAssocID="{12FEED9C-FAF0-4C1E-BE8C-7E653A0C7429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69DC5C3-DAEB-4E2F-9B2F-0D6E9FA8A2C2}" type="pres">
      <dgm:prSet presAssocID="{12FEED9C-FAF0-4C1E-BE8C-7E653A0C7429}" presName="aSpace" presStyleCnt="0"/>
      <dgm:spPr/>
    </dgm:pt>
    <dgm:pt modelId="{664DEB9D-82F8-41AB-875E-A15DAB024325}" type="pres">
      <dgm:prSet presAssocID="{F0F763DD-E303-48A2-8E4D-E7760C83968E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E488489-1FC0-49C8-A94D-0298F7790B9B}" type="pres">
      <dgm:prSet presAssocID="{F0F763DD-E303-48A2-8E4D-E7760C83968E}" presName="aSpace" presStyleCnt="0"/>
      <dgm:spPr/>
    </dgm:pt>
  </dgm:ptLst>
  <dgm:cxnLst>
    <dgm:cxn modelId="{5FF33ED5-1154-484F-90D5-6DA9B6FD2B89}" srcId="{B61724BC-207D-42AF-BE44-17E96509E77C}" destId="{1BB33A37-D48D-41F4-853B-8CC5F2CCD6CA}" srcOrd="0" destOrd="0" parTransId="{4FAD1AA8-7E1E-48CE-826F-9219BBCE9E38}" sibTransId="{5014E55F-EFDD-401C-A70A-E39F93962563}"/>
    <dgm:cxn modelId="{40F35AC6-DA98-455C-8FDD-140AB07E8860}" srcId="{B61724BC-207D-42AF-BE44-17E96509E77C}" destId="{12FEED9C-FAF0-4C1E-BE8C-7E653A0C7429}" srcOrd="3" destOrd="0" parTransId="{A2CDA66F-4F47-4F4C-9352-AD503A82D6E0}" sibTransId="{22B80F14-A913-4B62-8236-26DC3B144C69}"/>
    <dgm:cxn modelId="{6F75621A-F1C8-4B13-994C-AAF3DF4D7613}" srcId="{B61724BC-207D-42AF-BE44-17E96509E77C}" destId="{FE2EEB6F-C21E-4AFE-BBFA-3F93622D92E8}" srcOrd="2" destOrd="0" parTransId="{44EFF4DA-AB19-4A6D-AD21-25F2311C6C96}" sibTransId="{97FAB1C4-41CF-43CA-9D2A-83D2FBE18CF7}"/>
    <dgm:cxn modelId="{A277EDE7-F142-458D-AA86-27E30DFD8CC8}" type="presOf" srcId="{2A200EE8-55DE-495E-863E-1F037F513020}" destId="{EEEBDA24-F8BA-403D-B12C-9803B1D7EA1C}" srcOrd="0" destOrd="0" presId="urn:microsoft.com/office/officeart/2005/8/layout/pyramid2"/>
    <dgm:cxn modelId="{D9D71DD9-A5F0-4D45-B2F0-54F6893C2E9A}" type="presOf" srcId="{FE2EEB6F-C21E-4AFE-BBFA-3F93622D92E8}" destId="{561CB4F9-7F4D-4106-87A9-CAD1ABA3EC4D}" srcOrd="0" destOrd="0" presId="urn:microsoft.com/office/officeart/2005/8/layout/pyramid2"/>
    <dgm:cxn modelId="{47B6991F-96E5-4861-85EB-4516607BF452}" type="presOf" srcId="{B61724BC-207D-42AF-BE44-17E96509E77C}" destId="{70498CAB-DCFC-4F83-9C26-D0127E82EF0B}" srcOrd="0" destOrd="0" presId="urn:microsoft.com/office/officeart/2005/8/layout/pyramid2"/>
    <dgm:cxn modelId="{FF799E56-94E4-4DED-B6EF-AE6E432B5A3E}" srcId="{B61724BC-207D-42AF-BE44-17E96509E77C}" destId="{F0F763DD-E303-48A2-8E4D-E7760C83968E}" srcOrd="4" destOrd="0" parTransId="{A9A9370E-B14E-4390-8D5D-B4B212127B03}" sibTransId="{A9F854E0-AB27-4C85-B946-3DDEFBAECCD4}"/>
    <dgm:cxn modelId="{E3525F18-078A-4EEA-A3BE-11B67D82D87F}" srcId="{B61724BC-207D-42AF-BE44-17E96509E77C}" destId="{2A200EE8-55DE-495E-863E-1F037F513020}" srcOrd="1" destOrd="0" parTransId="{3076D781-7798-4B43-9D74-4815E3B96B50}" sibTransId="{BE2CF5F5-D3A0-4161-A158-86BFBC9529E9}"/>
    <dgm:cxn modelId="{C0B25A2A-6A9B-4095-A422-C7FC32D0E36C}" type="presOf" srcId="{12FEED9C-FAF0-4C1E-BE8C-7E653A0C7429}" destId="{1763F8CB-2D91-4F21-B8FC-CDADBB2E6DB2}" srcOrd="0" destOrd="0" presId="urn:microsoft.com/office/officeart/2005/8/layout/pyramid2"/>
    <dgm:cxn modelId="{2A224CB1-4E9A-43AA-A91D-D242A46A567C}" type="presOf" srcId="{F0F763DD-E303-48A2-8E4D-E7760C83968E}" destId="{664DEB9D-82F8-41AB-875E-A15DAB024325}" srcOrd="0" destOrd="0" presId="urn:microsoft.com/office/officeart/2005/8/layout/pyramid2"/>
    <dgm:cxn modelId="{3A8E3888-DB06-4B46-8904-F5005D86A83A}" type="presOf" srcId="{1BB33A37-D48D-41F4-853B-8CC5F2CCD6CA}" destId="{CCE9FD92-D95B-4ECE-ADA5-47B2C4D6A48B}" srcOrd="0" destOrd="0" presId="urn:microsoft.com/office/officeart/2005/8/layout/pyramid2"/>
    <dgm:cxn modelId="{4C16E6F0-7EBE-43D6-A8E5-CAFC7563F39D}" type="presParOf" srcId="{70498CAB-DCFC-4F83-9C26-D0127E82EF0B}" destId="{AA227744-868C-4986-86C9-1037BC7FD565}" srcOrd="0" destOrd="0" presId="urn:microsoft.com/office/officeart/2005/8/layout/pyramid2"/>
    <dgm:cxn modelId="{FCE2A4EE-9C60-45D0-A458-F6239D9723B4}" type="presParOf" srcId="{70498CAB-DCFC-4F83-9C26-D0127E82EF0B}" destId="{20796D59-DE04-4621-9526-F82C97FF8510}" srcOrd="1" destOrd="0" presId="urn:microsoft.com/office/officeart/2005/8/layout/pyramid2"/>
    <dgm:cxn modelId="{96F8E112-3386-4BA8-A008-3C817207F9B3}" type="presParOf" srcId="{20796D59-DE04-4621-9526-F82C97FF8510}" destId="{CCE9FD92-D95B-4ECE-ADA5-47B2C4D6A48B}" srcOrd="0" destOrd="0" presId="urn:microsoft.com/office/officeart/2005/8/layout/pyramid2"/>
    <dgm:cxn modelId="{482281FD-B1D5-45BC-8CF5-475631940CCD}" type="presParOf" srcId="{20796D59-DE04-4621-9526-F82C97FF8510}" destId="{ED84C0F8-AC20-4009-956A-25AF4ED5047E}" srcOrd="1" destOrd="0" presId="urn:microsoft.com/office/officeart/2005/8/layout/pyramid2"/>
    <dgm:cxn modelId="{95F78917-7739-4306-BE1F-6289399B42CD}" type="presParOf" srcId="{20796D59-DE04-4621-9526-F82C97FF8510}" destId="{EEEBDA24-F8BA-403D-B12C-9803B1D7EA1C}" srcOrd="2" destOrd="0" presId="urn:microsoft.com/office/officeart/2005/8/layout/pyramid2"/>
    <dgm:cxn modelId="{D922C2A6-680C-4FC8-9905-9AE43203F126}" type="presParOf" srcId="{20796D59-DE04-4621-9526-F82C97FF8510}" destId="{CA1E09BB-8C74-4B9C-8EFD-E8979C15B5CA}" srcOrd="3" destOrd="0" presId="urn:microsoft.com/office/officeart/2005/8/layout/pyramid2"/>
    <dgm:cxn modelId="{2CC59E89-C5A5-49D7-9E32-5E70A5C2A3B4}" type="presParOf" srcId="{20796D59-DE04-4621-9526-F82C97FF8510}" destId="{561CB4F9-7F4D-4106-87A9-CAD1ABA3EC4D}" srcOrd="4" destOrd="0" presId="urn:microsoft.com/office/officeart/2005/8/layout/pyramid2"/>
    <dgm:cxn modelId="{6AD71DFC-F771-4DBD-8571-BC37A88D4025}" type="presParOf" srcId="{20796D59-DE04-4621-9526-F82C97FF8510}" destId="{9B0B0211-FDD8-442F-853F-81A9E4AB1959}" srcOrd="5" destOrd="0" presId="urn:microsoft.com/office/officeart/2005/8/layout/pyramid2"/>
    <dgm:cxn modelId="{75C63800-0171-43F7-8089-9310030E3D50}" type="presParOf" srcId="{20796D59-DE04-4621-9526-F82C97FF8510}" destId="{1763F8CB-2D91-4F21-B8FC-CDADBB2E6DB2}" srcOrd="6" destOrd="0" presId="urn:microsoft.com/office/officeart/2005/8/layout/pyramid2"/>
    <dgm:cxn modelId="{FC7C3FDB-37AF-4F93-B339-1BB042DD8276}" type="presParOf" srcId="{20796D59-DE04-4621-9526-F82C97FF8510}" destId="{C69DC5C3-DAEB-4E2F-9B2F-0D6E9FA8A2C2}" srcOrd="7" destOrd="0" presId="urn:microsoft.com/office/officeart/2005/8/layout/pyramid2"/>
    <dgm:cxn modelId="{79078B52-54BD-4967-8D13-DD9563E86EB9}" type="presParOf" srcId="{20796D59-DE04-4621-9526-F82C97FF8510}" destId="{664DEB9D-82F8-41AB-875E-A15DAB024325}" srcOrd="8" destOrd="0" presId="urn:microsoft.com/office/officeart/2005/8/layout/pyramid2"/>
    <dgm:cxn modelId="{84102EAA-649A-4496-950E-52C2ADD011D9}" type="presParOf" srcId="{20796D59-DE04-4621-9526-F82C97FF8510}" destId="{8E488489-1FC0-49C8-A94D-0298F7790B9B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227744-868C-4986-86C9-1037BC7FD565}">
      <dsp:nvSpPr>
        <dsp:cNvPr id="0" name=""/>
        <dsp:cNvSpPr/>
      </dsp:nvSpPr>
      <dsp:spPr>
        <a:xfrm>
          <a:off x="671738" y="0"/>
          <a:ext cx="4064000" cy="4064000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E9FD92-D95B-4ECE-ADA5-47B2C4D6A48B}">
      <dsp:nvSpPr>
        <dsp:cNvPr id="0" name=""/>
        <dsp:cNvSpPr/>
      </dsp:nvSpPr>
      <dsp:spPr>
        <a:xfrm>
          <a:off x="2743199" y="406796"/>
          <a:ext cx="2641600" cy="577849"/>
        </a:xfrm>
        <a:prstGeom prst="round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>
              <a:hlinkClick xmlns:r="http://schemas.openxmlformats.org/officeDocument/2006/relationships" r:id="" action="ppaction://hlinkshowjump?jump=nextslide"/>
            </a:rPr>
            <a:t>Účel</a:t>
          </a:r>
          <a:endParaRPr lang="cs-CZ" sz="2200" kern="1200" dirty="0"/>
        </a:p>
      </dsp:txBody>
      <dsp:txXfrm>
        <a:off x="2771407" y="435004"/>
        <a:ext cx="2585184" cy="521433"/>
      </dsp:txXfrm>
    </dsp:sp>
    <dsp:sp modelId="{EEEBDA24-F8BA-403D-B12C-9803B1D7EA1C}">
      <dsp:nvSpPr>
        <dsp:cNvPr id="0" name=""/>
        <dsp:cNvSpPr/>
      </dsp:nvSpPr>
      <dsp:spPr>
        <a:xfrm>
          <a:off x="2743199" y="1056878"/>
          <a:ext cx="2641600" cy="577849"/>
        </a:xfrm>
        <a:prstGeom prst="round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>
              <a:hlinkClick xmlns:r="http://schemas.openxmlformats.org/officeDocument/2006/relationships" r:id="" action="ppaction://hlinksldjump"/>
            </a:rPr>
            <a:t>Popis</a:t>
          </a:r>
          <a:r>
            <a:rPr lang="cs-CZ" sz="2200" kern="1200" dirty="0" smtClean="0"/>
            <a:t>  </a:t>
          </a:r>
          <a:endParaRPr lang="cs-CZ" sz="2200" kern="1200" dirty="0"/>
        </a:p>
      </dsp:txBody>
      <dsp:txXfrm>
        <a:off x="2771407" y="1085086"/>
        <a:ext cx="2585184" cy="521433"/>
      </dsp:txXfrm>
    </dsp:sp>
    <dsp:sp modelId="{561CB4F9-7F4D-4106-87A9-CAD1ABA3EC4D}">
      <dsp:nvSpPr>
        <dsp:cNvPr id="0" name=""/>
        <dsp:cNvSpPr/>
      </dsp:nvSpPr>
      <dsp:spPr>
        <a:xfrm>
          <a:off x="2743199" y="1706959"/>
          <a:ext cx="2641600" cy="577849"/>
        </a:xfrm>
        <a:prstGeom prst="round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>
              <a:hlinkClick xmlns:r="http://schemas.openxmlformats.org/officeDocument/2006/relationships" r:id="rId1" action="ppaction://hlinkfile"/>
            </a:rPr>
            <a:t>Test </a:t>
          </a:r>
          <a:endParaRPr lang="cs-CZ" sz="2200" kern="1200" dirty="0"/>
        </a:p>
      </dsp:txBody>
      <dsp:txXfrm>
        <a:off x="2771407" y="1735167"/>
        <a:ext cx="2585184" cy="521433"/>
      </dsp:txXfrm>
    </dsp:sp>
    <dsp:sp modelId="{1763F8CB-2D91-4F21-B8FC-CDADBB2E6DB2}">
      <dsp:nvSpPr>
        <dsp:cNvPr id="0" name=""/>
        <dsp:cNvSpPr/>
      </dsp:nvSpPr>
      <dsp:spPr>
        <a:xfrm>
          <a:off x="2743199" y="2357040"/>
          <a:ext cx="2641600" cy="577849"/>
        </a:xfrm>
        <a:prstGeom prst="round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>
              <a:hlinkClick xmlns:r="http://schemas.openxmlformats.org/officeDocument/2006/relationships" r:id="" action="ppaction://hlinkshowjump?jump=lastslide"/>
            </a:rPr>
            <a:t>Závěrečné informace</a:t>
          </a:r>
          <a:endParaRPr lang="cs-CZ" sz="2200" kern="1200" dirty="0"/>
        </a:p>
      </dsp:txBody>
      <dsp:txXfrm>
        <a:off x="2771407" y="2385248"/>
        <a:ext cx="2585184" cy="521433"/>
      </dsp:txXfrm>
    </dsp:sp>
    <dsp:sp modelId="{664DEB9D-82F8-41AB-875E-A15DAB024325}">
      <dsp:nvSpPr>
        <dsp:cNvPr id="0" name=""/>
        <dsp:cNvSpPr/>
      </dsp:nvSpPr>
      <dsp:spPr>
        <a:xfrm>
          <a:off x="2743199" y="3007121"/>
          <a:ext cx="2641600" cy="577849"/>
        </a:xfrm>
        <a:prstGeom prst="round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>
              <a:hlinkClick xmlns:r="http://schemas.openxmlformats.org/officeDocument/2006/relationships" r:id="" action="ppaction://hlinkshowjump?jump=endshow"/>
            </a:rPr>
            <a:t>Konec</a:t>
          </a:r>
          <a:r>
            <a:rPr lang="cs-CZ" sz="2200" kern="1200" dirty="0" smtClean="0"/>
            <a:t> </a:t>
          </a:r>
          <a:endParaRPr lang="cs-CZ" sz="2200" kern="1200" dirty="0"/>
        </a:p>
      </dsp:txBody>
      <dsp:txXfrm>
        <a:off x="2771407" y="3035329"/>
        <a:ext cx="2585184" cy="5214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C5340-94CB-49CD-A971-B477E1842316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412AC-BE28-479F-918E-F4F7DE8A7EC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2932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412AC-BE28-479F-918E-F4F7DE8A7ECC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735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610F-510A-480B-8657-EA360D10FAE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3EB-6A60-4F80-BB78-91AE6F71B58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555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610F-510A-480B-8657-EA360D10FAE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3EB-6A60-4F80-BB78-91AE6F71B58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251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610F-510A-480B-8657-EA360D10FAE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3EB-6A60-4F80-BB78-91AE6F71B58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312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610F-510A-480B-8657-EA360D10FAE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3EB-6A60-4F80-BB78-91AE6F71B58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638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610F-510A-480B-8657-EA360D10FAE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3EB-6A60-4F80-BB78-91AE6F71B58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976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610F-510A-480B-8657-EA360D10FAE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3EB-6A60-4F80-BB78-91AE6F71B58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985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610F-510A-480B-8657-EA360D10FAE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3EB-6A60-4F80-BB78-91AE6F71B58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8655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610F-510A-480B-8657-EA360D10FAE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3EB-6A60-4F80-BB78-91AE6F71B58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409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610F-510A-480B-8657-EA360D10FAE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3EB-6A60-4F80-BB78-91AE6F71B58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19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610F-510A-480B-8657-EA360D10FAE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3EB-6A60-4F80-BB78-91AE6F71B58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666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3610F-510A-480B-8657-EA360D10FAE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DF3EB-6A60-4F80-BB78-91AE6F71B58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629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3610F-510A-480B-8657-EA360D10FAE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DF3EB-6A60-4F80-BB78-91AE6F71B58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3545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slide" Target="slide2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6" Type="http://schemas.openxmlformats.org/officeDocument/2006/relationships/slide" Target="slide6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/>
          <a:lstStyle/>
          <a:p>
            <a:r>
              <a:rPr lang="cs-CZ" sz="3600" dirty="0" smtClean="0">
                <a:solidFill>
                  <a:schemeClr val="accent6">
                    <a:lumMod val="50000"/>
                  </a:schemeClr>
                </a:solidFill>
                <a:latin typeface="Gungsuh" pitchFamily="18" charset="-127"/>
                <a:ea typeface="Gungsuh" pitchFamily="18" charset="-127"/>
              </a:rPr>
              <a:t>Palivová soustava</a:t>
            </a:r>
            <a:r>
              <a:rPr lang="cs-CZ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cs-CZ" dirty="0" smtClean="0">
                <a:latin typeface="Gungsuh" pitchFamily="18" charset="-127"/>
                <a:ea typeface="Gungsuh" pitchFamily="18" charset="-127"/>
              </a:rPr>
            </a:br>
            <a:endParaRPr lang="cs-CZ" dirty="0"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015716" y="3886200"/>
            <a:ext cx="5112568" cy="910952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/>
          <a:lstStyle/>
          <a:p>
            <a:r>
              <a:rPr lang="cs-CZ" sz="3600" dirty="0" smtClean="0">
                <a:solidFill>
                  <a:schemeClr val="accent6">
                    <a:lumMod val="50000"/>
                  </a:schemeClr>
                </a:solidFill>
                <a:latin typeface="Gungsuh" pitchFamily="18" charset="-127"/>
                <a:ea typeface="Gungsuh" pitchFamily="18" charset="-127"/>
              </a:rPr>
              <a:t>Vstřikovač</a:t>
            </a:r>
          </a:p>
          <a:p>
            <a:endParaRPr lang="cs-CZ" dirty="0"/>
          </a:p>
        </p:txBody>
      </p:sp>
      <p:sp>
        <p:nvSpPr>
          <p:cNvPr id="4" name="Obdélník 3">
            <a:hlinkClick r:id="rId2" action="ppaction://hlinksldjump"/>
          </p:cNvPr>
          <p:cNvSpPr/>
          <p:nvPr/>
        </p:nvSpPr>
        <p:spPr>
          <a:xfrm>
            <a:off x="3707904" y="5157192"/>
            <a:ext cx="1728192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Pokračuj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281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accent6">
                    <a:lumMod val="50000"/>
                  </a:schemeClr>
                </a:solidFill>
              </a:rPr>
              <a:t>Čepová tryska</a:t>
            </a:r>
            <a:endParaRPr lang="cs-CZ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Zástupný symbol pro obsah 8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690864" cy="4525963"/>
          </a:xfrm>
        </p:spPr>
        <p:txBody>
          <a:bodyPr>
            <a:normAutofit/>
          </a:bodyPr>
          <a:lstStyle/>
          <a:p>
            <a:pPr lvl="0"/>
            <a:r>
              <a:rPr lang="cs-CZ" sz="2400" dirty="0"/>
              <a:t>jeden otvor, kterým prochází čep</a:t>
            </a:r>
          </a:p>
          <a:p>
            <a:pPr lvl="0"/>
            <a:endParaRPr lang="cs-CZ" sz="2400" dirty="0" smtClean="0"/>
          </a:p>
          <a:p>
            <a:pPr lvl="0"/>
            <a:r>
              <a:rPr lang="cs-CZ" sz="2400" dirty="0" smtClean="0"/>
              <a:t>čep </a:t>
            </a:r>
            <a:r>
              <a:rPr lang="cs-CZ" sz="2400" dirty="0"/>
              <a:t>jehly má tvar obráceného kužele, kterým se rozprašuje palivo do válce</a:t>
            </a:r>
          </a:p>
          <a:p>
            <a:pPr lvl="0"/>
            <a:endParaRPr lang="cs-CZ" sz="2400" dirty="0" smtClean="0"/>
          </a:p>
          <a:p>
            <a:pPr lvl="0"/>
            <a:r>
              <a:rPr lang="cs-CZ" sz="2400" dirty="0" smtClean="0"/>
              <a:t>otevírací </a:t>
            </a:r>
            <a:r>
              <a:rPr lang="cs-CZ" sz="2400" dirty="0"/>
              <a:t>tlak </a:t>
            </a:r>
            <a:r>
              <a:rPr lang="cs-CZ" sz="2400" b="1" dirty="0">
                <a:solidFill>
                  <a:schemeClr val="accent6">
                    <a:lumMod val="50000"/>
                  </a:schemeClr>
                </a:solidFill>
              </a:rPr>
              <a:t>do </a:t>
            </a:r>
            <a:r>
              <a:rPr lang="cs-CZ" sz="2400" b="1" dirty="0" smtClean="0">
                <a:solidFill>
                  <a:schemeClr val="accent6">
                    <a:lumMod val="50000"/>
                  </a:schemeClr>
                </a:solidFill>
              </a:rPr>
              <a:t>14 </a:t>
            </a:r>
            <a:r>
              <a:rPr lang="cs-CZ" sz="2400" b="1" dirty="0" err="1">
                <a:solidFill>
                  <a:schemeClr val="accent6">
                    <a:lumMod val="50000"/>
                  </a:schemeClr>
                </a:solidFill>
              </a:rPr>
              <a:t>Mpa</a:t>
            </a:r>
            <a:endParaRPr lang="cs-CZ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endParaRPr lang="cs-CZ" sz="2400" dirty="0" smtClean="0"/>
          </a:p>
          <a:p>
            <a:pPr lvl="0"/>
            <a:r>
              <a:rPr lang="cs-CZ" sz="2400" dirty="0" smtClean="0"/>
              <a:t>používají </a:t>
            </a:r>
            <a:r>
              <a:rPr lang="cs-CZ" sz="2400" dirty="0"/>
              <a:t>se u motorů s </a:t>
            </a:r>
            <a:r>
              <a:rPr lang="cs-CZ" sz="2400" b="1" dirty="0">
                <a:solidFill>
                  <a:schemeClr val="accent6">
                    <a:lumMod val="50000"/>
                  </a:schemeClr>
                </a:solidFill>
              </a:rPr>
              <a:t>nepřímým vstřikem</a:t>
            </a:r>
          </a:p>
          <a:p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209945"/>
            <a:ext cx="4038600" cy="2667327"/>
          </a:xfrm>
        </p:spPr>
      </p:pic>
      <p:sp>
        <p:nvSpPr>
          <p:cNvPr id="7" name="Šipka doleva 6">
            <a:hlinkClick r:id="rId3" action="ppaction://hlinksldjump"/>
          </p:cNvPr>
          <p:cNvSpPr/>
          <p:nvPr/>
        </p:nvSpPr>
        <p:spPr>
          <a:xfrm>
            <a:off x="107504" y="6021288"/>
            <a:ext cx="1080120" cy="72008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Zpět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360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Základní informace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>
              <a:buNone/>
            </a:pPr>
            <a:endParaRPr lang="cs-CZ" sz="1800" dirty="0" smtClean="0"/>
          </a:p>
          <a:p>
            <a:r>
              <a:rPr lang="cs-CZ" sz="1800" dirty="0" smtClean="0"/>
              <a:t>Zdroje:</a:t>
            </a:r>
          </a:p>
          <a:p>
            <a:r>
              <a:rPr lang="cs-CZ" sz="1800" dirty="0" smtClean="0"/>
              <a:t>Literatura: </a:t>
            </a:r>
          </a:p>
          <a:p>
            <a:r>
              <a:rPr lang="cs-CZ" sz="1800" dirty="0" smtClean="0"/>
              <a:t>PILÁRIK</a:t>
            </a:r>
            <a:r>
              <a:rPr lang="cs-CZ" sz="1800" dirty="0"/>
              <a:t>, Milan a Jiří PABST. </a:t>
            </a:r>
            <a:r>
              <a:rPr lang="cs-CZ" sz="1800" i="1" dirty="0"/>
              <a:t>Automobily</a:t>
            </a:r>
            <a:r>
              <a:rPr lang="cs-CZ" sz="1800" dirty="0"/>
              <a:t>. Vyd. 1. Praha: Informatorium, 2000, 3 sv. ISBN 80-86073-65-33. </a:t>
            </a:r>
            <a:endParaRPr lang="cs-CZ" sz="1800" dirty="0" smtClean="0"/>
          </a:p>
          <a:p>
            <a:r>
              <a:rPr lang="cs-CZ" sz="1800" dirty="0" err="1"/>
              <a:t>Schemata</a:t>
            </a:r>
            <a:r>
              <a:rPr lang="cs-CZ" sz="1800"/>
              <a:t> jsou z citované literatury.</a:t>
            </a:r>
          </a:p>
          <a:p>
            <a:r>
              <a:rPr lang="cs-CZ" sz="1800" smtClean="0"/>
              <a:t>Ostatní </a:t>
            </a:r>
            <a:r>
              <a:rPr lang="cs-CZ" sz="1800" dirty="0"/>
              <a:t>objekty a text je vlastní originální tvorbou autora nebo jsou součástí softwaru </a:t>
            </a:r>
            <a:r>
              <a:rPr lang="cs-CZ" sz="1800" dirty="0" smtClean="0"/>
              <a:t>Microsoft</a:t>
            </a:r>
            <a:r>
              <a:rPr lang="cs-CZ" sz="1800" dirty="0"/>
              <a:t>® Office.</a:t>
            </a:r>
          </a:p>
          <a:p>
            <a:r>
              <a:rPr lang="cs-CZ" sz="1800" dirty="0"/>
              <a:t>Kvíz je vypracován v softwaru </a:t>
            </a:r>
            <a:r>
              <a:rPr lang="cs-CZ" sz="1800" dirty="0" err="1"/>
              <a:t>HotPotatoes</a:t>
            </a:r>
            <a:r>
              <a:rPr lang="cs-CZ" sz="1800" baseline="30000" dirty="0" err="1"/>
              <a:t>TM</a:t>
            </a:r>
            <a:r>
              <a:rPr lang="cs-CZ" sz="1800" baseline="30000" dirty="0"/>
              <a:t> </a:t>
            </a:r>
            <a:r>
              <a:rPr lang="cs-CZ" sz="1800" dirty="0"/>
              <a:t>6. Je nedílnou součástí materiálu a je zakázáno šířit jej zvlášť.</a:t>
            </a:r>
            <a:endParaRPr lang="cs-CZ" sz="1800" b="1" dirty="0"/>
          </a:p>
          <a:p>
            <a:endParaRPr lang="cs-CZ" sz="2000" dirty="0" smtClean="0"/>
          </a:p>
          <a:p>
            <a:endParaRPr lang="cs-CZ" sz="2000" dirty="0"/>
          </a:p>
        </p:txBody>
      </p:sp>
      <p:sp>
        <p:nvSpPr>
          <p:cNvPr id="4" name="Šipka doleva 3">
            <a:hlinkClick r:id="rId2" action="ppaction://hlinksldjump"/>
          </p:cNvPr>
          <p:cNvSpPr/>
          <p:nvPr/>
        </p:nvSpPr>
        <p:spPr>
          <a:xfrm>
            <a:off x="107504" y="6021288"/>
            <a:ext cx="1080120" cy="72008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Zpět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4826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0956154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ovéPole 4"/>
          <p:cNvSpPr txBox="1"/>
          <p:nvPr/>
        </p:nvSpPr>
        <p:spPr>
          <a:xfrm rot="17828801">
            <a:off x="1202750" y="2841550"/>
            <a:ext cx="3577654" cy="584775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3200" spc="1200" dirty="0" smtClean="0">
                <a:solidFill>
                  <a:schemeClr val="accent6">
                    <a:lumMod val="50000"/>
                  </a:schemeClr>
                </a:solidFill>
                <a:hlinkClick r:id="rId8" action="ppaction://hlinksldjump"/>
              </a:rPr>
              <a:t>Vstřikovač</a:t>
            </a:r>
            <a:endParaRPr lang="cs-CZ" sz="3200" spc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6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66019"/>
            <a:ext cx="8229600" cy="4525963"/>
          </a:xfrm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Úkolem vstřikovače je 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přivedení paliva do spalovacího prostoru válce</a:t>
            </a:r>
          </a:p>
          <a:p>
            <a:r>
              <a:rPr lang="cs-CZ" dirty="0" smtClean="0"/>
              <a:t>dokonalé rozprášení paliva</a:t>
            </a:r>
          </a:p>
          <a:p>
            <a:r>
              <a:rPr lang="cs-CZ" dirty="0" smtClean="0"/>
              <a:t>řízení velikosti vstřikovacího tlaku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Šipka doleva 3">
            <a:hlinkClick r:id="rId2" action="ppaction://hlinksldjump"/>
          </p:cNvPr>
          <p:cNvSpPr/>
          <p:nvPr/>
        </p:nvSpPr>
        <p:spPr>
          <a:xfrm>
            <a:off x="107504" y="6021288"/>
            <a:ext cx="1080120" cy="72008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Zpět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9155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273" y="1166019"/>
            <a:ext cx="565745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ový popisek 3"/>
          <p:cNvSpPr/>
          <p:nvPr/>
        </p:nvSpPr>
        <p:spPr>
          <a:xfrm>
            <a:off x="3635896" y="476672"/>
            <a:ext cx="2376264" cy="936104"/>
          </a:xfrm>
          <a:prstGeom prst="wedgeRectCallout">
            <a:avLst>
              <a:gd name="adj1" fmla="val 18564"/>
              <a:gd name="adj2" fmla="val 224721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Vstřikovač  </a:t>
            </a:r>
          </a:p>
          <a:p>
            <a:pPr algn="ctr"/>
            <a:r>
              <a:rPr lang="cs-CZ" sz="1200" dirty="0" smtClean="0"/>
              <a:t>Klikni do rámečku</a:t>
            </a:r>
            <a:endParaRPr lang="cs-CZ" sz="1200" dirty="0"/>
          </a:p>
        </p:txBody>
      </p:sp>
      <p:sp>
        <p:nvSpPr>
          <p:cNvPr id="5" name="Obdélník 4">
            <a:hlinkClick r:id="rId3" action="ppaction://hlinksldjump"/>
          </p:cNvPr>
          <p:cNvSpPr/>
          <p:nvPr/>
        </p:nvSpPr>
        <p:spPr>
          <a:xfrm>
            <a:off x="5076056" y="2924944"/>
            <a:ext cx="360040" cy="72008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>
            <a:hlinkClick r:id="rId3" action="ppaction://hlinksldjump"/>
          </p:cNvPr>
          <p:cNvSpPr/>
          <p:nvPr/>
        </p:nvSpPr>
        <p:spPr>
          <a:xfrm>
            <a:off x="7452320" y="6021288"/>
            <a:ext cx="1296144" cy="720080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pokračuj</a:t>
            </a:r>
            <a:endParaRPr lang="cs-CZ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37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273" y="1166019"/>
            <a:ext cx="565745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ový popisek 3"/>
          <p:cNvSpPr/>
          <p:nvPr/>
        </p:nvSpPr>
        <p:spPr>
          <a:xfrm>
            <a:off x="3635896" y="836712"/>
            <a:ext cx="2376264" cy="576064"/>
          </a:xfrm>
          <a:prstGeom prst="wedgeRectCallout">
            <a:avLst>
              <a:gd name="adj1" fmla="val 20855"/>
              <a:gd name="adj2" fmla="val 327054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vstřikovač</a:t>
            </a:r>
            <a:endParaRPr lang="cs-CZ" sz="2800" dirty="0"/>
          </a:p>
        </p:txBody>
      </p:sp>
      <p:sp>
        <p:nvSpPr>
          <p:cNvPr id="5" name="Obdélník 4"/>
          <p:cNvSpPr/>
          <p:nvPr/>
        </p:nvSpPr>
        <p:spPr>
          <a:xfrm>
            <a:off x="5076056" y="2924944"/>
            <a:ext cx="360040" cy="72008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Picture 2" descr="C:\Users\Zdenek\Desktop\projekt hotovo\projekt\obrázky projekt\vstřikovač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1533525" cy="399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Šipka doleva 1">
            <a:hlinkClick r:id="rId4" action="ppaction://hlinksldjump"/>
          </p:cNvPr>
          <p:cNvSpPr/>
          <p:nvPr/>
        </p:nvSpPr>
        <p:spPr>
          <a:xfrm>
            <a:off x="107504" y="6021288"/>
            <a:ext cx="1080120" cy="72008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Zpět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219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1143000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cs-CZ" sz="3200" dirty="0" smtClean="0">
                <a:solidFill>
                  <a:schemeClr val="accent6">
                    <a:lumMod val="75000"/>
                  </a:schemeClr>
                </a:solidFill>
              </a:rPr>
              <a:t>Popis </a:t>
            </a:r>
            <a:br>
              <a:rPr lang="cs-CZ" sz="32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cs-CZ" sz="3200" dirty="0" smtClean="0">
                <a:solidFill>
                  <a:schemeClr val="accent6">
                    <a:lumMod val="75000"/>
                  </a:schemeClr>
                </a:solidFill>
              </a:rPr>
              <a:t>vstřikovače</a:t>
            </a:r>
            <a:endParaRPr lang="cs-CZ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628800"/>
            <a:ext cx="4369103" cy="4599694"/>
          </a:xfrm>
        </p:spPr>
      </p:pic>
      <p:sp>
        <p:nvSpPr>
          <p:cNvPr id="7" name="Zástupný symbol pro obsah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8275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cs-CZ" dirty="0" smtClean="0"/>
              <a:t>Vstřikovač se skládá</a:t>
            </a:r>
          </a:p>
          <a:p>
            <a:endParaRPr lang="cs-CZ" dirty="0" smtClean="0"/>
          </a:p>
          <a:p>
            <a:pPr marL="0" indent="0" algn="ctr">
              <a:buNone/>
            </a:pPr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Z držáku trysky</a:t>
            </a:r>
          </a:p>
          <a:p>
            <a:endParaRPr lang="cs-CZ" dirty="0"/>
          </a:p>
          <a:p>
            <a:pPr marL="0" indent="0" algn="ctr">
              <a:buNone/>
            </a:pPr>
            <a:endParaRPr lang="cs-CZ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cs-CZ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cs-CZ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Ze vstřikovací trysky</a:t>
            </a:r>
            <a:endParaRPr lang="cs-CZ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Obdélníkový popisek 7"/>
          <p:cNvSpPr/>
          <p:nvPr/>
        </p:nvSpPr>
        <p:spPr>
          <a:xfrm>
            <a:off x="683568" y="2636912"/>
            <a:ext cx="3168352" cy="576064"/>
          </a:xfrm>
          <a:prstGeom prst="wedgeRectCallout">
            <a:avLst>
              <a:gd name="adj1" fmla="val 136181"/>
              <a:gd name="adj2" fmla="val 85176"/>
            </a:avLst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ový popisek 8"/>
          <p:cNvSpPr/>
          <p:nvPr/>
        </p:nvSpPr>
        <p:spPr>
          <a:xfrm>
            <a:off x="755576" y="5157192"/>
            <a:ext cx="3168352" cy="576064"/>
          </a:xfrm>
          <a:prstGeom prst="wedgeRectCallout">
            <a:avLst>
              <a:gd name="adj1" fmla="val 142365"/>
              <a:gd name="adj2" fmla="val 141"/>
            </a:avLst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vál 9">
            <a:hlinkClick r:id="rId3" action="ppaction://hlinksldjump"/>
          </p:cNvPr>
          <p:cNvSpPr/>
          <p:nvPr/>
        </p:nvSpPr>
        <p:spPr>
          <a:xfrm>
            <a:off x="6516216" y="5229200"/>
            <a:ext cx="576064" cy="576064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bdélníkový popisek 10"/>
          <p:cNvSpPr/>
          <p:nvPr/>
        </p:nvSpPr>
        <p:spPr>
          <a:xfrm>
            <a:off x="7449548" y="4977172"/>
            <a:ext cx="1226907" cy="360040"/>
          </a:xfrm>
          <a:prstGeom prst="wedgeRectCallout">
            <a:avLst>
              <a:gd name="adj1" fmla="val -84542"/>
              <a:gd name="adj2" fmla="val 77617"/>
            </a:avLst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klikni</a:t>
            </a:r>
            <a:endParaRPr lang="cs-CZ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Obdélníkový popisek 11"/>
          <p:cNvSpPr/>
          <p:nvPr/>
        </p:nvSpPr>
        <p:spPr>
          <a:xfrm>
            <a:off x="7437581" y="2924944"/>
            <a:ext cx="1226907" cy="360040"/>
          </a:xfrm>
          <a:prstGeom prst="wedgeRectCallout">
            <a:avLst>
              <a:gd name="adj1" fmla="val -84542"/>
              <a:gd name="adj2" fmla="val 77617"/>
            </a:avLst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klikni</a:t>
            </a:r>
            <a:endParaRPr lang="cs-CZ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Volný tvar 12">
            <a:hlinkClick r:id="rId4" action="ppaction://hlinksldjump"/>
          </p:cNvPr>
          <p:cNvSpPr/>
          <p:nvPr/>
        </p:nvSpPr>
        <p:spPr>
          <a:xfrm>
            <a:off x="6139543" y="2035629"/>
            <a:ext cx="1132114" cy="3146424"/>
          </a:xfrm>
          <a:custGeom>
            <a:avLst/>
            <a:gdLst>
              <a:gd name="connsiteX0" fmla="*/ 468086 w 1132114"/>
              <a:gd name="connsiteY0" fmla="*/ 97971 h 3146424"/>
              <a:gd name="connsiteX1" fmla="*/ 522514 w 1132114"/>
              <a:gd name="connsiteY1" fmla="*/ 65314 h 3146424"/>
              <a:gd name="connsiteX2" fmla="*/ 566057 w 1132114"/>
              <a:gd name="connsiteY2" fmla="*/ 54428 h 3146424"/>
              <a:gd name="connsiteX3" fmla="*/ 664028 w 1132114"/>
              <a:gd name="connsiteY3" fmla="*/ 21771 h 3146424"/>
              <a:gd name="connsiteX4" fmla="*/ 696686 w 1132114"/>
              <a:gd name="connsiteY4" fmla="*/ 10885 h 3146424"/>
              <a:gd name="connsiteX5" fmla="*/ 740228 w 1132114"/>
              <a:gd name="connsiteY5" fmla="*/ 0 h 3146424"/>
              <a:gd name="connsiteX6" fmla="*/ 881743 w 1132114"/>
              <a:gd name="connsiteY6" fmla="*/ 10885 h 3146424"/>
              <a:gd name="connsiteX7" fmla="*/ 925286 w 1132114"/>
              <a:gd name="connsiteY7" fmla="*/ 21771 h 3146424"/>
              <a:gd name="connsiteX8" fmla="*/ 947057 w 1132114"/>
              <a:gd name="connsiteY8" fmla="*/ 54428 h 3146424"/>
              <a:gd name="connsiteX9" fmla="*/ 968828 w 1132114"/>
              <a:gd name="connsiteY9" fmla="*/ 76200 h 3146424"/>
              <a:gd name="connsiteX10" fmla="*/ 979714 w 1132114"/>
              <a:gd name="connsiteY10" fmla="*/ 239485 h 3146424"/>
              <a:gd name="connsiteX11" fmla="*/ 968828 w 1132114"/>
              <a:gd name="connsiteY11" fmla="*/ 457200 h 3146424"/>
              <a:gd name="connsiteX12" fmla="*/ 957943 w 1132114"/>
              <a:gd name="connsiteY12" fmla="*/ 489857 h 3146424"/>
              <a:gd name="connsiteX13" fmla="*/ 968828 w 1132114"/>
              <a:gd name="connsiteY13" fmla="*/ 522514 h 3146424"/>
              <a:gd name="connsiteX14" fmla="*/ 979714 w 1132114"/>
              <a:gd name="connsiteY14" fmla="*/ 587828 h 3146424"/>
              <a:gd name="connsiteX15" fmla="*/ 1077686 w 1132114"/>
              <a:gd name="connsiteY15" fmla="*/ 598714 h 3146424"/>
              <a:gd name="connsiteX16" fmla="*/ 1110343 w 1132114"/>
              <a:gd name="connsiteY16" fmla="*/ 609600 h 3146424"/>
              <a:gd name="connsiteX17" fmla="*/ 1121228 w 1132114"/>
              <a:gd name="connsiteY17" fmla="*/ 653142 h 3146424"/>
              <a:gd name="connsiteX18" fmla="*/ 1132114 w 1132114"/>
              <a:gd name="connsiteY18" fmla="*/ 762000 h 3146424"/>
              <a:gd name="connsiteX19" fmla="*/ 1110343 w 1132114"/>
              <a:gd name="connsiteY19" fmla="*/ 838200 h 3146424"/>
              <a:gd name="connsiteX20" fmla="*/ 1099457 w 1132114"/>
              <a:gd name="connsiteY20" fmla="*/ 870857 h 3146424"/>
              <a:gd name="connsiteX21" fmla="*/ 1099457 w 1132114"/>
              <a:gd name="connsiteY21" fmla="*/ 1110342 h 3146424"/>
              <a:gd name="connsiteX22" fmla="*/ 1055914 w 1132114"/>
              <a:gd name="connsiteY22" fmla="*/ 1121228 h 3146424"/>
              <a:gd name="connsiteX23" fmla="*/ 990600 w 1132114"/>
              <a:gd name="connsiteY23" fmla="*/ 1153885 h 3146424"/>
              <a:gd name="connsiteX24" fmla="*/ 968828 w 1132114"/>
              <a:gd name="connsiteY24" fmla="*/ 1219200 h 3146424"/>
              <a:gd name="connsiteX25" fmla="*/ 957943 w 1132114"/>
              <a:gd name="connsiteY25" fmla="*/ 1251857 h 3146424"/>
              <a:gd name="connsiteX26" fmla="*/ 947057 w 1132114"/>
              <a:gd name="connsiteY26" fmla="*/ 1426028 h 3146424"/>
              <a:gd name="connsiteX27" fmla="*/ 979714 w 1132114"/>
              <a:gd name="connsiteY27" fmla="*/ 1600200 h 3146424"/>
              <a:gd name="connsiteX28" fmla="*/ 990600 w 1132114"/>
              <a:gd name="connsiteY28" fmla="*/ 1632857 h 3146424"/>
              <a:gd name="connsiteX29" fmla="*/ 1012371 w 1132114"/>
              <a:gd name="connsiteY29" fmla="*/ 1730828 h 3146424"/>
              <a:gd name="connsiteX30" fmla="*/ 1023257 w 1132114"/>
              <a:gd name="connsiteY30" fmla="*/ 1763485 h 3146424"/>
              <a:gd name="connsiteX31" fmla="*/ 1055914 w 1132114"/>
              <a:gd name="connsiteY31" fmla="*/ 1828800 h 3146424"/>
              <a:gd name="connsiteX32" fmla="*/ 1066800 w 1132114"/>
              <a:gd name="connsiteY32" fmla="*/ 1905000 h 3146424"/>
              <a:gd name="connsiteX33" fmla="*/ 1055914 w 1132114"/>
              <a:gd name="connsiteY33" fmla="*/ 1937657 h 3146424"/>
              <a:gd name="connsiteX34" fmla="*/ 1045028 w 1132114"/>
              <a:gd name="connsiteY34" fmla="*/ 2057400 h 3146424"/>
              <a:gd name="connsiteX35" fmla="*/ 1045028 w 1132114"/>
              <a:gd name="connsiteY35" fmla="*/ 2329542 h 3146424"/>
              <a:gd name="connsiteX36" fmla="*/ 1023257 w 1132114"/>
              <a:gd name="connsiteY36" fmla="*/ 2416628 h 3146424"/>
              <a:gd name="connsiteX37" fmla="*/ 1034143 w 1132114"/>
              <a:gd name="connsiteY37" fmla="*/ 2514600 h 3146424"/>
              <a:gd name="connsiteX38" fmla="*/ 1012371 w 1132114"/>
              <a:gd name="connsiteY38" fmla="*/ 2579914 h 3146424"/>
              <a:gd name="connsiteX39" fmla="*/ 1012371 w 1132114"/>
              <a:gd name="connsiteY39" fmla="*/ 2667000 h 3146424"/>
              <a:gd name="connsiteX40" fmla="*/ 1023257 w 1132114"/>
              <a:gd name="connsiteY40" fmla="*/ 2808514 h 3146424"/>
              <a:gd name="connsiteX41" fmla="*/ 1001486 w 1132114"/>
              <a:gd name="connsiteY41" fmla="*/ 2950028 h 3146424"/>
              <a:gd name="connsiteX42" fmla="*/ 979714 w 1132114"/>
              <a:gd name="connsiteY42" fmla="*/ 2971800 h 3146424"/>
              <a:gd name="connsiteX43" fmla="*/ 947057 w 1132114"/>
              <a:gd name="connsiteY43" fmla="*/ 3069771 h 3146424"/>
              <a:gd name="connsiteX44" fmla="*/ 914400 w 1132114"/>
              <a:gd name="connsiteY44" fmla="*/ 3102428 h 3146424"/>
              <a:gd name="connsiteX45" fmla="*/ 903514 w 1132114"/>
              <a:gd name="connsiteY45" fmla="*/ 3135085 h 3146424"/>
              <a:gd name="connsiteX46" fmla="*/ 870857 w 1132114"/>
              <a:gd name="connsiteY46" fmla="*/ 3113314 h 3146424"/>
              <a:gd name="connsiteX47" fmla="*/ 674914 w 1132114"/>
              <a:gd name="connsiteY47" fmla="*/ 3124200 h 3146424"/>
              <a:gd name="connsiteX48" fmla="*/ 511628 w 1132114"/>
              <a:gd name="connsiteY48" fmla="*/ 3135085 h 3146424"/>
              <a:gd name="connsiteX49" fmla="*/ 446314 w 1132114"/>
              <a:gd name="connsiteY49" fmla="*/ 3058885 h 3146424"/>
              <a:gd name="connsiteX50" fmla="*/ 391886 w 1132114"/>
              <a:gd name="connsiteY50" fmla="*/ 3015342 h 3146424"/>
              <a:gd name="connsiteX51" fmla="*/ 370114 w 1132114"/>
              <a:gd name="connsiteY51" fmla="*/ 2950028 h 3146424"/>
              <a:gd name="connsiteX52" fmla="*/ 381000 w 1132114"/>
              <a:gd name="connsiteY52" fmla="*/ 2862942 h 3146424"/>
              <a:gd name="connsiteX53" fmla="*/ 391886 w 1132114"/>
              <a:gd name="connsiteY53" fmla="*/ 2732314 h 3146424"/>
              <a:gd name="connsiteX54" fmla="*/ 381000 w 1132114"/>
              <a:gd name="connsiteY54" fmla="*/ 2438400 h 3146424"/>
              <a:gd name="connsiteX55" fmla="*/ 370114 w 1132114"/>
              <a:gd name="connsiteY55" fmla="*/ 2405742 h 3146424"/>
              <a:gd name="connsiteX56" fmla="*/ 359228 w 1132114"/>
              <a:gd name="connsiteY56" fmla="*/ 2307771 h 3146424"/>
              <a:gd name="connsiteX57" fmla="*/ 348343 w 1132114"/>
              <a:gd name="connsiteY57" fmla="*/ 2275114 h 3146424"/>
              <a:gd name="connsiteX58" fmla="*/ 326571 w 1132114"/>
              <a:gd name="connsiteY58" fmla="*/ 2177142 h 3146424"/>
              <a:gd name="connsiteX59" fmla="*/ 315686 w 1132114"/>
              <a:gd name="connsiteY59" fmla="*/ 2122714 h 3146424"/>
              <a:gd name="connsiteX60" fmla="*/ 304800 w 1132114"/>
              <a:gd name="connsiteY60" fmla="*/ 2090057 h 3146424"/>
              <a:gd name="connsiteX61" fmla="*/ 315686 w 1132114"/>
              <a:gd name="connsiteY61" fmla="*/ 1850571 h 3146424"/>
              <a:gd name="connsiteX62" fmla="*/ 337457 w 1132114"/>
              <a:gd name="connsiteY62" fmla="*/ 1698171 h 3146424"/>
              <a:gd name="connsiteX63" fmla="*/ 381000 w 1132114"/>
              <a:gd name="connsiteY63" fmla="*/ 1447800 h 3146424"/>
              <a:gd name="connsiteX64" fmla="*/ 391886 w 1132114"/>
              <a:gd name="connsiteY64" fmla="*/ 1371600 h 3146424"/>
              <a:gd name="connsiteX65" fmla="*/ 413657 w 1132114"/>
              <a:gd name="connsiteY65" fmla="*/ 1240971 h 3146424"/>
              <a:gd name="connsiteX66" fmla="*/ 435428 w 1132114"/>
              <a:gd name="connsiteY66" fmla="*/ 1208314 h 3146424"/>
              <a:gd name="connsiteX67" fmla="*/ 402771 w 1132114"/>
              <a:gd name="connsiteY67" fmla="*/ 1153885 h 3146424"/>
              <a:gd name="connsiteX68" fmla="*/ 391886 w 1132114"/>
              <a:gd name="connsiteY68" fmla="*/ 1121228 h 3146424"/>
              <a:gd name="connsiteX69" fmla="*/ 185057 w 1132114"/>
              <a:gd name="connsiteY69" fmla="*/ 1088571 h 3146424"/>
              <a:gd name="connsiteX70" fmla="*/ 87086 w 1132114"/>
              <a:gd name="connsiteY70" fmla="*/ 1077685 h 3146424"/>
              <a:gd name="connsiteX71" fmla="*/ 76200 w 1132114"/>
              <a:gd name="connsiteY71" fmla="*/ 968828 h 3146424"/>
              <a:gd name="connsiteX72" fmla="*/ 54428 w 1132114"/>
              <a:gd name="connsiteY72" fmla="*/ 783771 h 3146424"/>
              <a:gd name="connsiteX73" fmla="*/ 32657 w 1132114"/>
              <a:gd name="connsiteY73" fmla="*/ 729342 h 3146424"/>
              <a:gd name="connsiteX74" fmla="*/ 0 w 1132114"/>
              <a:gd name="connsiteY74" fmla="*/ 620485 h 3146424"/>
              <a:gd name="connsiteX75" fmla="*/ 304800 w 1132114"/>
              <a:gd name="connsiteY75" fmla="*/ 598714 h 3146424"/>
              <a:gd name="connsiteX76" fmla="*/ 413657 w 1132114"/>
              <a:gd name="connsiteY76" fmla="*/ 576942 h 3146424"/>
              <a:gd name="connsiteX77" fmla="*/ 424543 w 1132114"/>
              <a:gd name="connsiteY77" fmla="*/ 435428 h 3146424"/>
              <a:gd name="connsiteX78" fmla="*/ 446314 w 1132114"/>
              <a:gd name="connsiteY78" fmla="*/ 228600 h 3146424"/>
              <a:gd name="connsiteX79" fmla="*/ 457200 w 1132114"/>
              <a:gd name="connsiteY79" fmla="*/ 130628 h 3146424"/>
              <a:gd name="connsiteX80" fmla="*/ 478971 w 1132114"/>
              <a:gd name="connsiteY80" fmla="*/ 97971 h 3146424"/>
              <a:gd name="connsiteX81" fmla="*/ 468086 w 1132114"/>
              <a:gd name="connsiteY81" fmla="*/ 97971 h 3146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1132114" h="3146424">
                <a:moveTo>
                  <a:pt x="468086" y="97971"/>
                </a:moveTo>
                <a:cubicBezTo>
                  <a:pt x="475343" y="92528"/>
                  <a:pt x="503180" y="73907"/>
                  <a:pt x="522514" y="65314"/>
                </a:cubicBezTo>
                <a:cubicBezTo>
                  <a:pt x="536186" y="59238"/>
                  <a:pt x="551727" y="58727"/>
                  <a:pt x="566057" y="54428"/>
                </a:cubicBezTo>
                <a:cubicBezTo>
                  <a:pt x="566097" y="54416"/>
                  <a:pt x="647680" y="27220"/>
                  <a:pt x="664028" y="21771"/>
                </a:cubicBezTo>
                <a:cubicBezTo>
                  <a:pt x="674914" y="18142"/>
                  <a:pt x="685554" y="13668"/>
                  <a:pt x="696686" y="10885"/>
                </a:cubicBezTo>
                <a:lnTo>
                  <a:pt x="740228" y="0"/>
                </a:lnTo>
                <a:cubicBezTo>
                  <a:pt x="787400" y="3628"/>
                  <a:pt x="834756" y="5357"/>
                  <a:pt x="881743" y="10885"/>
                </a:cubicBezTo>
                <a:cubicBezTo>
                  <a:pt x="896602" y="12633"/>
                  <a:pt x="912838" y="13472"/>
                  <a:pt x="925286" y="21771"/>
                </a:cubicBezTo>
                <a:cubicBezTo>
                  <a:pt x="936172" y="29028"/>
                  <a:pt x="938884" y="44212"/>
                  <a:pt x="947057" y="54428"/>
                </a:cubicBezTo>
                <a:cubicBezTo>
                  <a:pt x="953468" y="62442"/>
                  <a:pt x="961571" y="68943"/>
                  <a:pt x="968828" y="76200"/>
                </a:cubicBezTo>
                <a:cubicBezTo>
                  <a:pt x="1000991" y="172686"/>
                  <a:pt x="993134" y="118705"/>
                  <a:pt x="979714" y="239485"/>
                </a:cubicBezTo>
                <a:cubicBezTo>
                  <a:pt x="976085" y="312057"/>
                  <a:pt x="975123" y="384811"/>
                  <a:pt x="968828" y="457200"/>
                </a:cubicBezTo>
                <a:cubicBezTo>
                  <a:pt x="967834" y="468631"/>
                  <a:pt x="957943" y="478383"/>
                  <a:pt x="957943" y="489857"/>
                </a:cubicBezTo>
                <a:cubicBezTo>
                  <a:pt x="957943" y="501331"/>
                  <a:pt x="966339" y="511313"/>
                  <a:pt x="968828" y="522514"/>
                </a:cubicBezTo>
                <a:cubicBezTo>
                  <a:pt x="973616" y="544060"/>
                  <a:pt x="961632" y="575171"/>
                  <a:pt x="979714" y="587828"/>
                </a:cubicBezTo>
                <a:cubicBezTo>
                  <a:pt x="1006633" y="606671"/>
                  <a:pt x="1045029" y="595085"/>
                  <a:pt x="1077686" y="598714"/>
                </a:cubicBezTo>
                <a:cubicBezTo>
                  <a:pt x="1088572" y="602343"/>
                  <a:pt x="1103175" y="600640"/>
                  <a:pt x="1110343" y="609600"/>
                </a:cubicBezTo>
                <a:cubicBezTo>
                  <a:pt x="1119689" y="621282"/>
                  <a:pt x="1119112" y="638332"/>
                  <a:pt x="1121228" y="653142"/>
                </a:cubicBezTo>
                <a:cubicBezTo>
                  <a:pt x="1126385" y="689242"/>
                  <a:pt x="1128485" y="725714"/>
                  <a:pt x="1132114" y="762000"/>
                </a:cubicBezTo>
                <a:cubicBezTo>
                  <a:pt x="1106013" y="840300"/>
                  <a:pt x="1137680" y="742519"/>
                  <a:pt x="1110343" y="838200"/>
                </a:cubicBezTo>
                <a:cubicBezTo>
                  <a:pt x="1107191" y="849233"/>
                  <a:pt x="1103086" y="859971"/>
                  <a:pt x="1099457" y="870857"/>
                </a:cubicBezTo>
                <a:cubicBezTo>
                  <a:pt x="1109210" y="948878"/>
                  <a:pt x="1125398" y="1032521"/>
                  <a:pt x="1099457" y="1110342"/>
                </a:cubicBezTo>
                <a:cubicBezTo>
                  <a:pt x="1094726" y="1124535"/>
                  <a:pt x="1070299" y="1117118"/>
                  <a:pt x="1055914" y="1121228"/>
                </a:cubicBezTo>
                <a:cubicBezTo>
                  <a:pt x="1016480" y="1132495"/>
                  <a:pt x="1026381" y="1130032"/>
                  <a:pt x="990600" y="1153885"/>
                </a:cubicBezTo>
                <a:lnTo>
                  <a:pt x="968828" y="1219200"/>
                </a:lnTo>
                <a:lnTo>
                  <a:pt x="957943" y="1251857"/>
                </a:lnTo>
                <a:cubicBezTo>
                  <a:pt x="954314" y="1309914"/>
                  <a:pt x="944981" y="1367895"/>
                  <a:pt x="947057" y="1426028"/>
                </a:cubicBezTo>
                <a:cubicBezTo>
                  <a:pt x="948229" y="1458858"/>
                  <a:pt x="965936" y="1551979"/>
                  <a:pt x="979714" y="1600200"/>
                </a:cubicBezTo>
                <a:cubicBezTo>
                  <a:pt x="982866" y="1611233"/>
                  <a:pt x="987817" y="1621725"/>
                  <a:pt x="990600" y="1632857"/>
                </a:cubicBezTo>
                <a:cubicBezTo>
                  <a:pt x="1013045" y="1722632"/>
                  <a:pt x="990025" y="1652616"/>
                  <a:pt x="1012371" y="1730828"/>
                </a:cubicBezTo>
                <a:cubicBezTo>
                  <a:pt x="1015523" y="1741861"/>
                  <a:pt x="1018125" y="1753222"/>
                  <a:pt x="1023257" y="1763485"/>
                </a:cubicBezTo>
                <a:cubicBezTo>
                  <a:pt x="1065460" y="1847892"/>
                  <a:pt x="1028552" y="1746715"/>
                  <a:pt x="1055914" y="1828800"/>
                </a:cubicBezTo>
                <a:cubicBezTo>
                  <a:pt x="1059543" y="1854200"/>
                  <a:pt x="1066800" y="1879342"/>
                  <a:pt x="1066800" y="1905000"/>
                </a:cubicBezTo>
                <a:cubicBezTo>
                  <a:pt x="1066800" y="1916475"/>
                  <a:pt x="1057537" y="1926298"/>
                  <a:pt x="1055914" y="1937657"/>
                </a:cubicBezTo>
                <a:cubicBezTo>
                  <a:pt x="1050246" y="1977333"/>
                  <a:pt x="1048657" y="2017486"/>
                  <a:pt x="1045028" y="2057400"/>
                </a:cubicBezTo>
                <a:cubicBezTo>
                  <a:pt x="1052954" y="2192133"/>
                  <a:pt x="1065793" y="2218793"/>
                  <a:pt x="1045028" y="2329542"/>
                </a:cubicBezTo>
                <a:cubicBezTo>
                  <a:pt x="1039514" y="2358952"/>
                  <a:pt x="1023257" y="2416628"/>
                  <a:pt x="1023257" y="2416628"/>
                </a:cubicBezTo>
                <a:cubicBezTo>
                  <a:pt x="1026886" y="2449285"/>
                  <a:pt x="1036329" y="2481814"/>
                  <a:pt x="1034143" y="2514600"/>
                </a:cubicBezTo>
                <a:cubicBezTo>
                  <a:pt x="1032616" y="2537498"/>
                  <a:pt x="1012371" y="2579914"/>
                  <a:pt x="1012371" y="2579914"/>
                </a:cubicBezTo>
                <a:cubicBezTo>
                  <a:pt x="1037255" y="2654563"/>
                  <a:pt x="1012371" y="2561911"/>
                  <a:pt x="1012371" y="2667000"/>
                </a:cubicBezTo>
                <a:cubicBezTo>
                  <a:pt x="1012371" y="2714311"/>
                  <a:pt x="1019628" y="2761343"/>
                  <a:pt x="1023257" y="2808514"/>
                </a:cubicBezTo>
                <a:cubicBezTo>
                  <a:pt x="1022629" y="2814789"/>
                  <a:pt x="1020315" y="2918646"/>
                  <a:pt x="1001486" y="2950028"/>
                </a:cubicBezTo>
                <a:cubicBezTo>
                  <a:pt x="996206" y="2958829"/>
                  <a:pt x="986971" y="2964543"/>
                  <a:pt x="979714" y="2971800"/>
                </a:cubicBezTo>
                <a:lnTo>
                  <a:pt x="947057" y="3069771"/>
                </a:lnTo>
                <a:cubicBezTo>
                  <a:pt x="942189" y="3084376"/>
                  <a:pt x="925286" y="3091542"/>
                  <a:pt x="914400" y="3102428"/>
                </a:cubicBezTo>
                <a:cubicBezTo>
                  <a:pt x="910771" y="3113314"/>
                  <a:pt x="914646" y="3132302"/>
                  <a:pt x="903514" y="3135085"/>
                </a:cubicBezTo>
                <a:cubicBezTo>
                  <a:pt x="890822" y="3138258"/>
                  <a:pt x="883925" y="3113936"/>
                  <a:pt x="870857" y="3113314"/>
                </a:cubicBezTo>
                <a:lnTo>
                  <a:pt x="674914" y="3124200"/>
                </a:lnTo>
                <a:cubicBezTo>
                  <a:pt x="547914" y="3149600"/>
                  <a:pt x="602343" y="3153228"/>
                  <a:pt x="511628" y="3135085"/>
                </a:cubicBezTo>
                <a:cubicBezTo>
                  <a:pt x="487603" y="3103051"/>
                  <a:pt x="476638" y="3084155"/>
                  <a:pt x="446314" y="3058885"/>
                </a:cubicBezTo>
                <a:cubicBezTo>
                  <a:pt x="363932" y="2990234"/>
                  <a:pt x="455216" y="3078675"/>
                  <a:pt x="391886" y="3015342"/>
                </a:cubicBezTo>
                <a:lnTo>
                  <a:pt x="370114" y="2950028"/>
                </a:lnTo>
                <a:cubicBezTo>
                  <a:pt x="360863" y="2922275"/>
                  <a:pt x="378089" y="2892051"/>
                  <a:pt x="381000" y="2862942"/>
                </a:cubicBezTo>
                <a:cubicBezTo>
                  <a:pt x="385348" y="2819465"/>
                  <a:pt x="388257" y="2775857"/>
                  <a:pt x="391886" y="2732314"/>
                </a:cubicBezTo>
                <a:cubicBezTo>
                  <a:pt x="388257" y="2634343"/>
                  <a:pt x="387522" y="2536221"/>
                  <a:pt x="381000" y="2438400"/>
                </a:cubicBezTo>
                <a:cubicBezTo>
                  <a:pt x="380237" y="2426951"/>
                  <a:pt x="372000" y="2417061"/>
                  <a:pt x="370114" y="2405742"/>
                </a:cubicBezTo>
                <a:cubicBezTo>
                  <a:pt x="364712" y="2373331"/>
                  <a:pt x="364630" y="2340182"/>
                  <a:pt x="359228" y="2307771"/>
                </a:cubicBezTo>
                <a:cubicBezTo>
                  <a:pt x="357342" y="2296453"/>
                  <a:pt x="351126" y="2286246"/>
                  <a:pt x="348343" y="2275114"/>
                </a:cubicBezTo>
                <a:cubicBezTo>
                  <a:pt x="340229" y="2242659"/>
                  <a:pt x="333581" y="2209853"/>
                  <a:pt x="326571" y="2177142"/>
                </a:cubicBezTo>
                <a:cubicBezTo>
                  <a:pt x="322694" y="2159051"/>
                  <a:pt x="320173" y="2140664"/>
                  <a:pt x="315686" y="2122714"/>
                </a:cubicBezTo>
                <a:cubicBezTo>
                  <a:pt x="312903" y="2111582"/>
                  <a:pt x="308429" y="2100943"/>
                  <a:pt x="304800" y="2090057"/>
                </a:cubicBezTo>
                <a:cubicBezTo>
                  <a:pt x="308429" y="2010228"/>
                  <a:pt x="310541" y="1930316"/>
                  <a:pt x="315686" y="1850571"/>
                </a:cubicBezTo>
                <a:cubicBezTo>
                  <a:pt x="328365" y="1654050"/>
                  <a:pt x="320267" y="1829958"/>
                  <a:pt x="337457" y="1698171"/>
                </a:cubicBezTo>
                <a:cubicBezTo>
                  <a:pt x="367561" y="1467369"/>
                  <a:pt x="332985" y="1567834"/>
                  <a:pt x="381000" y="1447800"/>
                </a:cubicBezTo>
                <a:cubicBezTo>
                  <a:pt x="384629" y="1422400"/>
                  <a:pt x="388704" y="1397060"/>
                  <a:pt x="391886" y="1371600"/>
                </a:cubicBezTo>
                <a:cubicBezTo>
                  <a:pt x="395911" y="1339401"/>
                  <a:pt x="395218" y="1277849"/>
                  <a:pt x="413657" y="1240971"/>
                </a:cubicBezTo>
                <a:cubicBezTo>
                  <a:pt x="419508" y="1229269"/>
                  <a:pt x="428171" y="1219200"/>
                  <a:pt x="435428" y="1208314"/>
                </a:cubicBezTo>
                <a:cubicBezTo>
                  <a:pt x="404593" y="1115804"/>
                  <a:pt x="447598" y="1228598"/>
                  <a:pt x="402771" y="1153885"/>
                </a:cubicBezTo>
                <a:cubicBezTo>
                  <a:pt x="396868" y="1144046"/>
                  <a:pt x="400701" y="1128574"/>
                  <a:pt x="391886" y="1121228"/>
                </a:cubicBezTo>
                <a:cubicBezTo>
                  <a:pt x="347854" y="1084535"/>
                  <a:pt x="206604" y="1090445"/>
                  <a:pt x="185057" y="1088571"/>
                </a:cubicBezTo>
                <a:cubicBezTo>
                  <a:pt x="152323" y="1085724"/>
                  <a:pt x="119743" y="1081314"/>
                  <a:pt x="87086" y="1077685"/>
                </a:cubicBezTo>
                <a:cubicBezTo>
                  <a:pt x="83457" y="1041399"/>
                  <a:pt x="79502" y="1005145"/>
                  <a:pt x="76200" y="968828"/>
                </a:cubicBezTo>
                <a:cubicBezTo>
                  <a:pt x="72145" y="924219"/>
                  <a:pt x="70340" y="836812"/>
                  <a:pt x="54428" y="783771"/>
                </a:cubicBezTo>
                <a:cubicBezTo>
                  <a:pt x="48813" y="765055"/>
                  <a:pt x="39335" y="747706"/>
                  <a:pt x="32657" y="729342"/>
                </a:cubicBezTo>
                <a:cubicBezTo>
                  <a:pt x="11456" y="671037"/>
                  <a:pt x="12996" y="672469"/>
                  <a:pt x="0" y="620485"/>
                </a:cubicBezTo>
                <a:cubicBezTo>
                  <a:pt x="134568" y="586845"/>
                  <a:pt x="-9074" y="619640"/>
                  <a:pt x="304800" y="598714"/>
                </a:cubicBezTo>
                <a:cubicBezTo>
                  <a:pt x="341196" y="596288"/>
                  <a:pt x="378307" y="585780"/>
                  <a:pt x="413657" y="576942"/>
                </a:cubicBezTo>
                <a:cubicBezTo>
                  <a:pt x="443542" y="487287"/>
                  <a:pt x="438673" y="534346"/>
                  <a:pt x="424543" y="435428"/>
                </a:cubicBezTo>
                <a:cubicBezTo>
                  <a:pt x="448030" y="130083"/>
                  <a:pt x="422561" y="406746"/>
                  <a:pt x="446314" y="228600"/>
                </a:cubicBezTo>
                <a:cubicBezTo>
                  <a:pt x="450657" y="196030"/>
                  <a:pt x="449231" y="162505"/>
                  <a:pt x="457200" y="130628"/>
                </a:cubicBezTo>
                <a:cubicBezTo>
                  <a:pt x="460373" y="117936"/>
                  <a:pt x="470798" y="108187"/>
                  <a:pt x="478971" y="97971"/>
                </a:cubicBezTo>
                <a:cubicBezTo>
                  <a:pt x="485382" y="89957"/>
                  <a:pt x="460829" y="103414"/>
                  <a:pt x="468086" y="97971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Šipka doleva 13">
            <a:hlinkClick r:id="rId5" action="ppaction://hlinksldjump"/>
          </p:cNvPr>
          <p:cNvSpPr/>
          <p:nvPr/>
        </p:nvSpPr>
        <p:spPr>
          <a:xfrm>
            <a:off x="107504" y="6021288"/>
            <a:ext cx="1080120" cy="72008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Zpět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15" name="Šipka doprava 14">
            <a:hlinkClick r:id="rId4" action="ppaction://hlinksldjump"/>
          </p:cNvPr>
          <p:cNvSpPr/>
          <p:nvPr/>
        </p:nvSpPr>
        <p:spPr>
          <a:xfrm>
            <a:off x="7452320" y="6021288"/>
            <a:ext cx="1296144" cy="720080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pokračuj</a:t>
            </a:r>
            <a:endParaRPr lang="cs-CZ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56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chemeClr val="accent6">
                    <a:lumMod val="50000"/>
                  </a:schemeClr>
                </a:solidFill>
              </a:rPr>
              <a:t>Držák vstřikovací trysky</a:t>
            </a:r>
            <a:endParaRPr lang="cs-CZ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sz="2800" dirty="0" smtClean="0"/>
              <a:t>Upevňuje se do hlavy motoru :</a:t>
            </a:r>
          </a:p>
          <a:p>
            <a:pPr marL="0" indent="0">
              <a:buNone/>
            </a:pPr>
            <a:r>
              <a:rPr lang="cs-CZ" sz="2800" dirty="0" smtClean="0"/>
              <a:t>	- přírubou a dvěma šrouby nebo </a:t>
            </a:r>
          </a:p>
          <a:p>
            <a:pPr marL="0" indent="0">
              <a:buNone/>
            </a:pPr>
            <a:r>
              <a:rPr lang="cs-CZ" sz="2800" dirty="0"/>
              <a:t>	</a:t>
            </a:r>
            <a:r>
              <a:rPr lang="cs-CZ" sz="2800" dirty="0" smtClean="0"/>
              <a:t>- přímým našroubováním do hlavy</a:t>
            </a:r>
          </a:p>
          <a:p>
            <a:pPr>
              <a:buFont typeface="Wingdings" pitchFamily="2" charset="2"/>
              <a:buChar char="Ø"/>
            </a:pPr>
            <a:r>
              <a:rPr lang="cs-CZ" sz="2800" dirty="0" smtClean="0"/>
              <a:t>Utěsnění držáku v hlavě motoru zajišťuje měděná podložka</a:t>
            </a:r>
          </a:p>
          <a:p>
            <a:pPr>
              <a:buFont typeface="Wingdings" pitchFamily="2" charset="2"/>
              <a:buChar char="Ø"/>
            </a:pPr>
            <a:r>
              <a:rPr lang="cs-CZ" sz="2800" dirty="0" smtClean="0"/>
              <a:t>Palivo se přivádí vstřikovací trubkou do vstřikovače a  kanálkem v držáku přímo ke vstřikovací trysce</a:t>
            </a:r>
          </a:p>
          <a:p>
            <a:pPr>
              <a:buFont typeface="Wingdings" pitchFamily="2" charset="2"/>
              <a:buChar char="Ø"/>
            </a:pPr>
            <a:r>
              <a:rPr lang="cs-CZ" sz="2800" dirty="0" smtClean="0"/>
              <a:t>Jehla trysky je přitlačována tlačnou tyčkou pomocí pružiny, která je seřízena na předepsaný tlak</a:t>
            </a:r>
          </a:p>
          <a:p>
            <a:pPr>
              <a:buFont typeface="Wingdings" pitchFamily="2" charset="2"/>
              <a:buChar char="Ø"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Šipka doleva 3">
            <a:hlinkClick r:id="rId2" action="ppaction://hlinksldjump"/>
          </p:cNvPr>
          <p:cNvSpPr/>
          <p:nvPr/>
        </p:nvSpPr>
        <p:spPr>
          <a:xfrm>
            <a:off x="107504" y="6021288"/>
            <a:ext cx="1080120" cy="72008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Zpět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5" name="Šipka doprava 4">
            <a:hlinkClick r:id="rId3" action="ppaction://hlinksldjump"/>
          </p:cNvPr>
          <p:cNvSpPr/>
          <p:nvPr/>
        </p:nvSpPr>
        <p:spPr>
          <a:xfrm>
            <a:off x="7452320" y="6021288"/>
            <a:ext cx="1296144" cy="720080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pokračuj</a:t>
            </a:r>
            <a:endParaRPr lang="cs-CZ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85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920880" cy="1143000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cs-CZ" sz="2800" dirty="0" smtClean="0">
                <a:solidFill>
                  <a:schemeClr val="accent6">
                    <a:lumMod val="50000"/>
                  </a:schemeClr>
                </a:solidFill>
              </a:rPr>
              <a:t>Vstřikovací trysky</a:t>
            </a:r>
            <a:endParaRPr lang="cs-CZ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4" name="Zástupný symbol pro obsah 13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665" y="2815807"/>
            <a:ext cx="4041775" cy="2669424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2" r="27817"/>
          <a:stretch/>
        </p:blipFill>
        <p:spPr bwMode="auto">
          <a:xfrm>
            <a:off x="683568" y="2492896"/>
            <a:ext cx="274176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Šipka doprava 15">
            <a:hlinkClick r:id="rId4" action="ppaction://hlinksldjump"/>
          </p:cNvPr>
          <p:cNvSpPr/>
          <p:nvPr/>
        </p:nvSpPr>
        <p:spPr>
          <a:xfrm>
            <a:off x="1115616" y="1628800"/>
            <a:ext cx="1805664" cy="720080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Otvorová 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9" name="Šipka doprava 18">
            <a:hlinkClick r:id="rId5" action="ppaction://hlinksldjump"/>
          </p:cNvPr>
          <p:cNvSpPr/>
          <p:nvPr/>
        </p:nvSpPr>
        <p:spPr>
          <a:xfrm>
            <a:off x="5580112" y="1628800"/>
            <a:ext cx="1805664" cy="720080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Čepová  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1545979" y="1530442"/>
            <a:ext cx="5084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50" dirty="0" smtClean="0"/>
              <a:t>Klikni </a:t>
            </a:r>
            <a:endParaRPr lang="cs-CZ" sz="1050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6084168" y="1555884"/>
            <a:ext cx="5084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50" dirty="0" smtClean="0"/>
              <a:t>Klikni </a:t>
            </a:r>
            <a:endParaRPr lang="cs-CZ" sz="1050" dirty="0"/>
          </a:p>
        </p:txBody>
      </p:sp>
      <p:sp>
        <p:nvSpPr>
          <p:cNvPr id="22" name="Šipka doleva 21">
            <a:hlinkClick r:id="rId6" action="ppaction://hlinksldjump"/>
          </p:cNvPr>
          <p:cNvSpPr/>
          <p:nvPr/>
        </p:nvSpPr>
        <p:spPr>
          <a:xfrm>
            <a:off x="107504" y="6021288"/>
            <a:ext cx="1080120" cy="72008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Zpět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10" name="Šipka doprava 9">
            <a:hlinkClick r:id="rId4" action="ppaction://hlinksldjump"/>
          </p:cNvPr>
          <p:cNvSpPr/>
          <p:nvPr/>
        </p:nvSpPr>
        <p:spPr>
          <a:xfrm>
            <a:off x="7452320" y="6021288"/>
            <a:ext cx="1296144" cy="720080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pokračuj</a:t>
            </a:r>
            <a:endParaRPr lang="cs-CZ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65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accent6">
                    <a:lumMod val="50000"/>
                  </a:schemeClr>
                </a:solidFill>
              </a:rPr>
              <a:t>Otvorová tryska</a:t>
            </a:r>
            <a:endParaRPr lang="cs-CZ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Zástupný symbol pro obsah 8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690864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cs-CZ" sz="2400" dirty="0"/>
              <a:t>má jeden nebo více otvorů</a:t>
            </a:r>
          </a:p>
          <a:p>
            <a:pPr lvl="0"/>
            <a:endParaRPr lang="cs-CZ" sz="2400" dirty="0" smtClean="0"/>
          </a:p>
          <a:p>
            <a:pPr lvl="0"/>
            <a:r>
              <a:rPr lang="cs-CZ" sz="2400" dirty="0" smtClean="0"/>
              <a:t>vstřikuje </a:t>
            </a:r>
            <a:r>
              <a:rPr lang="cs-CZ" sz="2400" dirty="0"/>
              <a:t>palivo v pravidelných paprscích(zpravidla mají 5 otvorů 0,2 - 0,3 mm)</a:t>
            </a:r>
          </a:p>
          <a:p>
            <a:pPr lvl="0"/>
            <a:endParaRPr lang="cs-CZ" sz="2400" dirty="0" smtClean="0"/>
          </a:p>
          <a:p>
            <a:pPr lvl="0"/>
            <a:r>
              <a:rPr lang="cs-CZ" sz="2400" dirty="0" smtClean="0"/>
              <a:t>používají </a:t>
            </a:r>
            <a:r>
              <a:rPr lang="cs-CZ" sz="2400" dirty="0"/>
              <a:t>se v motorech s </a:t>
            </a:r>
            <a:endParaRPr lang="cs-CZ" sz="2400" dirty="0" smtClean="0"/>
          </a:p>
          <a:p>
            <a:pPr marL="0" lvl="0" indent="0">
              <a:buNone/>
            </a:pPr>
            <a:r>
              <a:rPr lang="cs-CZ" sz="2400" b="1" dirty="0" smtClean="0">
                <a:solidFill>
                  <a:schemeClr val="accent6">
                    <a:lumMod val="50000"/>
                  </a:schemeClr>
                </a:solidFill>
              </a:rPr>
              <a:t>     přímým </a:t>
            </a:r>
            <a:r>
              <a:rPr lang="cs-CZ" sz="2400" b="1" dirty="0">
                <a:solidFill>
                  <a:schemeClr val="accent6">
                    <a:lumMod val="50000"/>
                  </a:schemeClr>
                </a:solidFill>
              </a:rPr>
              <a:t>vstřikováním</a:t>
            </a:r>
          </a:p>
          <a:p>
            <a:pPr lvl="0"/>
            <a:endParaRPr lang="cs-CZ" sz="2400" dirty="0" smtClean="0"/>
          </a:p>
          <a:p>
            <a:pPr lvl="0"/>
            <a:r>
              <a:rPr lang="cs-CZ" sz="2400" dirty="0" smtClean="0"/>
              <a:t>nastavují </a:t>
            </a:r>
            <a:r>
              <a:rPr lang="cs-CZ" sz="2400" dirty="0"/>
              <a:t>se na otevírací tlak </a:t>
            </a:r>
            <a:endParaRPr lang="cs-CZ" sz="2400" dirty="0" smtClean="0"/>
          </a:p>
          <a:p>
            <a:pPr marL="0" lvl="0" indent="0">
              <a:buNone/>
            </a:pPr>
            <a:r>
              <a:rPr lang="cs-CZ" sz="2400" b="1" dirty="0" smtClean="0">
                <a:solidFill>
                  <a:schemeClr val="accent6">
                    <a:lumMod val="50000"/>
                  </a:schemeClr>
                </a:solidFill>
              </a:rPr>
              <a:t>     16 </a:t>
            </a:r>
            <a:r>
              <a:rPr lang="cs-CZ" sz="2400" b="1" dirty="0" err="1">
                <a:solidFill>
                  <a:schemeClr val="accent6">
                    <a:lumMod val="50000"/>
                  </a:schemeClr>
                </a:solidFill>
              </a:rPr>
              <a:t>Mpa</a:t>
            </a:r>
            <a:r>
              <a:rPr lang="cs-CZ" sz="2400" b="1" dirty="0">
                <a:solidFill>
                  <a:schemeClr val="accent6">
                    <a:lumMod val="50000"/>
                  </a:schemeClr>
                </a:solidFill>
              </a:rPr>
              <a:t> a více</a:t>
            </a:r>
          </a:p>
          <a:p>
            <a:endParaRPr lang="cs-CZ" dirty="0"/>
          </a:p>
        </p:txBody>
      </p:sp>
      <p:pic>
        <p:nvPicPr>
          <p:cNvPr id="11" name="Zástupný symbol pro obsah 10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725" y="1700808"/>
            <a:ext cx="3394075" cy="4248472"/>
          </a:xfrm>
        </p:spPr>
      </p:pic>
      <p:sp>
        <p:nvSpPr>
          <p:cNvPr id="15" name="Šipka doleva 14">
            <a:hlinkClick r:id="rId3" action="ppaction://hlinksldjump"/>
          </p:cNvPr>
          <p:cNvSpPr/>
          <p:nvPr/>
        </p:nvSpPr>
        <p:spPr>
          <a:xfrm>
            <a:off x="107504" y="6021288"/>
            <a:ext cx="1080120" cy="72008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Zpět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6" name="Šipka doprava 5">
            <a:hlinkClick r:id="rId4" action="ppaction://hlinksldjump"/>
          </p:cNvPr>
          <p:cNvSpPr/>
          <p:nvPr/>
        </p:nvSpPr>
        <p:spPr>
          <a:xfrm>
            <a:off x="7452320" y="6021288"/>
            <a:ext cx="1296144" cy="720080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pokračuj</a:t>
            </a:r>
            <a:endParaRPr lang="cs-CZ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65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213</Words>
  <Application>Microsoft Office PowerPoint</Application>
  <PresentationFormat>Předvádění na obrazovce (4:3)</PresentationFormat>
  <Paragraphs>81</Paragraphs>
  <Slides>11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Palivová soustava </vt:lpstr>
      <vt:lpstr>Prezentace aplikace PowerPoint</vt:lpstr>
      <vt:lpstr>Prezentace aplikace PowerPoint</vt:lpstr>
      <vt:lpstr>Prezentace aplikace PowerPoint</vt:lpstr>
      <vt:lpstr>Prezentace aplikace PowerPoint</vt:lpstr>
      <vt:lpstr>Popis  vstřikovače</vt:lpstr>
      <vt:lpstr>Držák vstřikovací trysky</vt:lpstr>
      <vt:lpstr>Vstřikovací trysky</vt:lpstr>
      <vt:lpstr>Otvorová tryska</vt:lpstr>
      <vt:lpstr>Čepová tryska</vt:lpstr>
      <vt:lpstr>Základní informace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Palivová soustava</dc:title>
  <dc:creator>Zdenek</dc:creator>
  <cp:lastModifiedBy>terka</cp:lastModifiedBy>
  <cp:revision>51</cp:revision>
  <dcterms:created xsi:type="dcterms:W3CDTF">2012-06-11T08:57:59Z</dcterms:created>
  <dcterms:modified xsi:type="dcterms:W3CDTF">2012-11-27T04:58:46Z</dcterms:modified>
</cp:coreProperties>
</file>