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F59F686-F7FC-43CB-B89B-0A1F2E96D901}" type="datetimeFigureOut">
              <a:rPr lang="cs-CZ" smtClean="0"/>
              <a:t>2.10.2012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E6BC77E9-4071-4291-BB46-B8F60C08BDC9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ugo1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Chrám Matky Boží v Paříži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Victor Hugo</a:t>
            </a:r>
            <a:endParaRPr lang="cs-CZ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83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Autor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cs-CZ" sz="1800" dirty="0" smtClean="0"/>
              <a:t>Francouzský básník, prozaik, dramatik, esejista, politik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Vrcholný představitel romantismu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1802-1885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Vystudoval vojenskou školu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Aktivně se účastní francouzské politiky; po názorovém střetu s Bonapartem III. Odchází dobrovolně do vyhnanství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18 let přebývá v Belgii a na ostrovech Jersey a </a:t>
            </a:r>
            <a:r>
              <a:rPr lang="cs-CZ" sz="1800" dirty="0" err="1" smtClean="0"/>
              <a:t>Guernesey</a:t>
            </a: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Návrat do Paříže, hlavní zastánce liberální demokracie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Umírá jako uznávaný francouzský národní básník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27036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Dílo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800" b="1" u="sng" dirty="0" smtClean="0"/>
              <a:t>Divadelní hry:</a:t>
            </a:r>
          </a:p>
          <a:p>
            <a:pPr marL="0" indent="0">
              <a:buNone/>
            </a:pPr>
            <a:endParaRPr lang="cs-CZ" sz="1800" b="1" u="sng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Cromwell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err="1" smtClean="0"/>
              <a:t>Marion</a:t>
            </a:r>
            <a:r>
              <a:rPr lang="cs-CZ" sz="1800" dirty="0" smtClean="0"/>
              <a:t> de </a:t>
            </a:r>
            <a:r>
              <a:rPr lang="cs-CZ" sz="1800" dirty="0" err="1" smtClean="0"/>
              <a:t>Lorme</a:t>
            </a: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err="1" smtClean="0"/>
              <a:t>Hernani</a:t>
            </a: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Král se baví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Lukrécie </a:t>
            </a:r>
            <a:r>
              <a:rPr lang="cs-CZ" sz="1800" dirty="0" err="1" smtClean="0"/>
              <a:t>Borgia</a:t>
            </a: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Marie </a:t>
            </a:r>
            <a:r>
              <a:rPr lang="cs-CZ" sz="1800" dirty="0" err="1" smtClean="0"/>
              <a:t>Tudorovna</a:t>
            </a: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err="1" smtClean="0"/>
              <a:t>Ruy</a:t>
            </a:r>
            <a:r>
              <a:rPr lang="cs-CZ" sz="1800" dirty="0" smtClean="0"/>
              <a:t> </a:t>
            </a:r>
            <a:r>
              <a:rPr lang="cs-CZ" sz="1800" dirty="0" err="1" smtClean="0"/>
              <a:t>Blas</a:t>
            </a: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Angelo, tyran padovský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Purkrabí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72398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Dílo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1800" b="1" u="sng" dirty="0" smtClean="0"/>
              <a:t>Poezie: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Nové ódy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Ódy a balady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Podzimní listí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Zpěvy soumraku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Paprsky a stíny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Tresty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Legenda věků I.-III.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Písně ulic a lesů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Čtvero proudů ducha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Umění být dědečkem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Nejvyšší soucit</a:t>
            </a:r>
          </a:p>
          <a:p>
            <a:pPr>
              <a:buFont typeface="Wingdings" pitchFamily="2" charset="2"/>
              <a:buChar char="Ø"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endParaRPr lang="cs-CZ" sz="1800" b="1" u="sng" dirty="0"/>
          </a:p>
        </p:txBody>
      </p:sp>
    </p:spTree>
    <p:extLst>
      <p:ext uri="{BB962C8B-B14F-4D97-AF65-F5344CB8AC3E}">
        <p14:creationId xmlns:p14="http://schemas.microsoft.com/office/powerpoint/2010/main" val="109079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Dílo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cs-CZ" sz="1800" b="1" u="sng" dirty="0" smtClean="0"/>
              <a:t>Romány: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Chrám Matky Boží v Paříži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Poslední den odsouzence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Han z Islandu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Bídníci (Ubožáci)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Dělníci moře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Muž, který se směje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Devadesát tři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Claude </a:t>
            </a:r>
            <a:r>
              <a:rPr lang="cs-CZ" sz="1800" dirty="0" err="1" smtClean="0"/>
              <a:t>Gueux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23060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Chrám Matky Boží v Paříži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cs-CZ" sz="1800" dirty="0" smtClean="0"/>
              <a:t>Vrcholný historický román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Česky vyšla také kniha pod názvem Zvoník od Matky Boží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Překlad – Milena Tomášková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Děj se odehrává ve středověké  Paříži – v době vlády Ludvíka XI.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Příběh krásné cikánky </a:t>
            </a:r>
            <a:r>
              <a:rPr lang="cs-CZ" sz="1800" b="1" dirty="0" smtClean="0"/>
              <a:t>Esmeraldy</a:t>
            </a:r>
            <a:r>
              <a:rPr lang="cs-CZ" sz="1800" dirty="0" smtClean="0"/>
              <a:t> ( tančí před chrámem Matky Boží)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Zamiluje se do ní kněz </a:t>
            </a:r>
            <a:r>
              <a:rPr lang="cs-CZ" sz="1800" b="1" dirty="0" err="1" smtClean="0"/>
              <a:t>Frollo</a:t>
            </a:r>
            <a:endParaRPr lang="cs-CZ" sz="1800" b="1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Nechá ji unést hrbatým zvoníkem </a:t>
            </a:r>
            <a:r>
              <a:rPr lang="cs-CZ" sz="1800" b="1" dirty="0" smtClean="0"/>
              <a:t>Quasimodem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Zachrání ji kapitán lučištníků </a:t>
            </a:r>
            <a:r>
              <a:rPr lang="cs-CZ" sz="1800" b="1" dirty="0" err="1" smtClean="0"/>
              <a:t>Phoebus</a:t>
            </a:r>
            <a:endParaRPr lang="cs-CZ" sz="1800" b="1" dirty="0" smtClean="0"/>
          </a:p>
          <a:p>
            <a:pPr>
              <a:buFont typeface="Wingdings" pitchFamily="2" charset="2"/>
              <a:buChar char="Ø"/>
            </a:pPr>
            <a:r>
              <a:rPr lang="cs-CZ" sz="1800" dirty="0" err="1" smtClean="0"/>
              <a:t>Frollo</a:t>
            </a:r>
            <a:r>
              <a:rPr lang="cs-CZ" sz="1800" dirty="0" smtClean="0"/>
              <a:t> jej zavraždí, z činu je obviněna Esmeralda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Je mučena, proto se přiznává k tomu, co nespáchala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Před popravou je zachráněna Quasimodem (do zvonice)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err="1" smtClean="0"/>
              <a:t>Frollo</a:t>
            </a:r>
            <a:r>
              <a:rPr lang="cs-CZ" sz="1800" dirty="0" smtClean="0"/>
              <a:t> se o ni znovu pokusí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Nechce jej, dobrovolně končí život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Quasimodo </a:t>
            </a:r>
            <a:r>
              <a:rPr lang="cs-CZ" sz="1800" dirty="0" err="1" smtClean="0"/>
              <a:t>Frolla</a:t>
            </a:r>
            <a:r>
              <a:rPr lang="cs-CZ" sz="1800" dirty="0" smtClean="0"/>
              <a:t> svrhne z chrámu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Umírá s Esmeraldou v náručí  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22793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rgbClr val="FF0000"/>
                </a:solidFill>
              </a:rPr>
              <a:t>Kontrolní úkoly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r>
              <a:rPr lang="cs-CZ" sz="2400" dirty="0" smtClean="0">
                <a:hlinkClick r:id="rId2" action="ppaction://hlinkfile"/>
              </a:rPr>
              <a:t>Doplňovačka s výběrem možností</a:t>
            </a:r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pPr marL="0" indent="0">
              <a:buNone/>
            </a:pPr>
            <a:r>
              <a:rPr lang="cs-CZ" sz="1800" dirty="0" smtClean="0">
                <a:solidFill>
                  <a:srgbClr val="FF0000"/>
                </a:solidFill>
              </a:rPr>
              <a:t>Kliknutím na nápis otevři úkoly</a:t>
            </a:r>
            <a:r>
              <a:rPr lang="cs-CZ" sz="1800" dirty="0" smtClean="0"/>
              <a:t>.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630763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smtClean="0">
                <a:solidFill>
                  <a:srgbClr val="FF0000"/>
                </a:solidFill>
              </a:rPr>
              <a:t>Závěrečné informace</a:t>
            </a:r>
            <a:endParaRPr lang="cs-CZ" sz="360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endParaRPr lang="cs-CZ" dirty="0"/>
          </a:p>
          <a:p>
            <a:r>
              <a:rPr lang="cs-CZ" b="1" dirty="0"/>
              <a:t>Zdroje:</a:t>
            </a:r>
          </a:p>
          <a:p>
            <a:r>
              <a:rPr lang="cs-CZ" dirty="0"/>
              <a:t>MARTINKOVÁ, Věra. </a:t>
            </a:r>
            <a:r>
              <a:rPr lang="cs-CZ" i="1" dirty="0"/>
              <a:t>Čítanka 2. </a:t>
            </a:r>
            <a:r>
              <a:rPr lang="cs-CZ" dirty="0"/>
              <a:t>Plzeň: Nakladatelství Fraus, 2009. IBSN </a:t>
            </a:r>
            <a:r>
              <a:rPr lang="cs-CZ" dirty="0" smtClean="0"/>
              <a:t>978-80-7238-908-7,s.22.</a:t>
            </a:r>
            <a:endParaRPr lang="cs-CZ" dirty="0"/>
          </a:p>
          <a:p>
            <a:r>
              <a:rPr lang="cs-CZ" dirty="0"/>
              <a:t>POLÁŠKOVÁ, Taťána, SRNSKÁ, </a:t>
            </a:r>
            <a:r>
              <a:rPr lang="cs-CZ" dirty="0" err="1"/>
              <a:t>Kateřina,kol</a:t>
            </a:r>
            <a:r>
              <a:rPr lang="cs-CZ" dirty="0"/>
              <a:t>.: </a:t>
            </a:r>
            <a:r>
              <a:rPr lang="cs-CZ" i="1" dirty="0"/>
              <a:t>Literatura pro 2. ročník středních škol.</a:t>
            </a:r>
            <a:r>
              <a:rPr lang="cs-CZ" dirty="0"/>
              <a:t> Brno: </a:t>
            </a:r>
            <a:r>
              <a:rPr lang="cs-CZ" dirty="0" err="1"/>
              <a:t>Didaktis</a:t>
            </a:r>
            <a:r>
              <a:rPr lang="cs-CZ" dirty="0"/>
              <a:t>, 2009. IBSN 978-80-7358-129-9, s. </a:t>
            </a:r>
            <a:r>
              <a:rPr lang="cs-CZ" smtClean="0"/>
              <a:t>73.</a:t>
            </a:r>
            <a:endParaRPr lang="cs-CZ" b="1" dirty="0"/>
          </a:p>
          <a:p>
            <a:pPr marL="0" indent="0">
              <a:buNone/>
            </a:pPr>
            <a:endParaRPr lang="cs-CZ" b="1" dirty="0"/>
          </a:p>
          <a:p>
            <a:r>
              <a:rPr lang="cs-CZ" dirty="0"/>
              <a:t>Ostatní objekty a text je vlastní originální tvorbou autora nebo jsou součástí softwaru Microsoft ®</a:t>
            </a:r>
            <a:r>
              <a:rPr lang="cs-CZ" dirty="0" smtClean="0"/>
              <a:t>Office 2010.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9156630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t">
  <a:themeElements>
    <a:clrScheme name="Horizont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40</TotalTime>
  <Words>373</Words>
  <Application>Microsoft Office PowerPoint</Application>
  <PresentationFormat>Předvádění na obrazovce (4:3)</PresentationFormat>
  <Paragraphs>91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Horizont</vt:lpstr>
      <vt:lpstr>Victor Hugo</vt:lpstr>
      <vt:lpstr>Autor</vt:lpstr>
      <vt:lpstr>Dílo</vt:lpstr>
      <vt:lpstr>Dílo</vt:lpstr>
      <vt:lpstr>Dílo</vt:lpstr>
      <vt:lpstr>Chrám Matky Boží v Paříži</vt:lpstr>
      <vt:lpstr>Kontrolní úkoly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Victor Hugo</dc:title>
  <dc:creator>Janulka</dc:creator>
  <cp:lastModifiedBy>ucitel</cp:lastModifiedBy>
  <cp:revision>10</cp:revision>
  <dcterms:created xsi:type="dcterms:W3CDTF">2012-09-29T12:04:19Z</dcterms:created>
  <dcterms:modified xsi:type="dcterms:W3CDTF">2012-10-02T06:44:52Z</dcterms:modified>
</cp:coreProperties>
</file>